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34"/>
  </p:notesMasterIdLst>
  <p:sldIdLst>
    <p:sldId id="509" r:id="rId2"/>
    <p:sldId id="376" r:id="rId3"/>
    <p:sldId id="459" r:id="rId4"/>
    <p:sldId id="491" r:id="rId5"/>
    <p:sldId id="436" r:id="rId6"/>
    <p:sldId id="460" r:id="rId7"/>
    <p:sldId id="461" r:id="rId8"/>
    <p:sldId id="502" r:id="rId9"/>
    <p:sldId id="463" r:id="rId10"/>
    <p:sldId id="486" r:id="rId11"/>
    <p:sldId id="487" r:id="rId12"/>
    <p:sldId id="488" r:id="rId13"/>
    <p:sldId id="504" r:id="rId14"/>
    <p:sldId id="506" r:id="rId15"/>
    <p:sldId id="508" r:id="rId16"/>
    <p:sldId id="454" r:id="rId17"/>
    <p:sldId id="507" r:id="rId18"/>
    <p:sldId id="505" r:id="rId19"/>
    <p:sldId id="480" r:id="rId20"/>
    <p:sldId id="483" r:id="rId21"/>
    <p:sldId id="482" r:id="rId22"/>
    <p:sldId id="484" r:id="rId23"/>
    <p:sldId id="466" r:id="rId24"/>
    <p:sldId id="468" r:id="rId25"/>
    <p:sldId id="492" r:id="rId26"/>
    <p:sldId id="493" r:id="rId27"/>
    <p:sldId id="495" r:id="rId28"/>
    <p:sldId id="496" r:id="rId29"/>
    <p:sldId id="497" r:id="rId30"/>
    <p:sldId id="498" r:id="rId31"/>
    <p:sldId id="499" r:id="rId32"/>
    <p:sldId id="500" r:id="rId33"/>
  </p:sldIdLst>
  <p:sldSz cx="9144000" cy="6858000" type="screen4x3"/>
  <p:notesSz cx="6718300" cy="98679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ookman Old Style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ookman Old Style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ookman Old Style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ookman Old Style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ookman Old Style" pitchFamily="18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Bookman Old Style" pitchFamily="18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Bookman Old Style" pitchFamily="18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Bookman Old Style" pitchFamily="18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Bookman Old Style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CC0000"/>
    <a:srgbClr val="F4A274"/>
    <a:srgbClr val="66CCFF"/>
    <a:srgbClr val="3E9612"/>
    <a:srgbClr val="3366CC"/>
    <a:srgbClr val="FF6600"/>
    <a:srgbClr val="D7F8C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5C98A2-7611-4E44-A353-4EE76552F484}" type="doc">
      <dgm:prSet loTypeId="urn:microsoft.com/office/officeart/2005/8/layout/matrix1" loCatId="matrix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1356EB-5AA6-442D-A6C7-0682CE7D7405}">
      <dgm:prSet phldrT="[Текст]" custT="1"/>
      <dgm:spPr/>
      <dgm:t>
        <a:bodyPr/>
        <a:lstStyle/>
        <a:p>
          <a:r>
            <a:rPr lang="ru-RU" sz="2400" b="1" i="1" u="none" dirty="0" smtClean="0">
              <a:solidFill>
                <a:srgbClr val="FF0000"/>
              </a:solidFill>
            </a:rPr>
            <a:t>Среднее общее образование направлено на:</a:t>
          </a:r>
          <a:endParaRPr lang="ru-RU" sz="2400" b="1" i="1" u="none" dirty="0">
            <a:solidFill>
              <a:srgbClr val="FF0000"/>
            </a:solidFill>
          </a:endParaRPr>
        </a:p>
      </dgm:t>
    </dgm:pt>
    <dgm:pt modelId="{8F609021-30C7-4746-A2EF-EB1BA87A2263}" type="parTrans" cxnId="{C72818D4-BC15-475B-B7F8-C33A33C1F14E}">
      <dgm:prSet/>
      <dgm:spPr/>
      <dgm:t>
        <a:bodyPr/>
        <a:lstStyle/>
        <a:p>
          <a:endParaRPr lang="ru-RU"/>
        </a:p>
      </dgm:t>
    </dgm:pt>
    <dgm:pt modelId="{3E32157A-949F-4255-BCDE-DD0D3B89C0AB}" type="sibTrans" cxnId="{C72818D4-BC15-475B-B7F8-C33A33C1F14E}">
      <dgm:prSet/>
      <dgm:spPr/>
      <dgm:t>
        <a:bodyPr/>
        <a:lstStyle/>
        <a:p>
          <a:endParaRPr lang="ru-RU"/>
        </a:p>
      </dgm:t>
    </dgm:pt>
    <dgm:pt modelId="{95FAC6A3-7391-43D8-AF21-EF84E729591A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33CC"/>
              </a:solidFill>
            </a:rPr>
            <a:t>развитие </a:t>
          </a:r>
          <a:r>
            <a:rPr lang="ru-RU" sz="2400" b="1" i="1" dirty="0" smtClean="0">
              <a:solidFill>
                <a:srgbClr val="0033CC"/>
              </a:solidFill>
            </a:rPr>
            <a:t>интереса к познанию и творческих способностей </a:t>
          </a:r>
          <a:r>
            <a:rPr lang="ru-RU" sz="2400" b="1" dirty="0" smtClean="0">
              <a:solidFill>
                <a:srgbClr val="0033CC"/>
              </a:solidFill>
            </a:rPr>
            <a:t>обучающегося</a:t>
          </a:r>
          <a:endParaRPr lang="ru-RU" sz="1700" b="1" dirty="0">
            <a:solidFill>
              <a:srgbClr val="0033CC"/>
            </a:solidFill>
          </a:endParaRPr>
        </a:p>
      </dgm:t>
    </dgm:pt>
    <dgm:pt modelId="{508638EC-5799-4D72-9AD7-C7984865B321}" type="parTrans" cxnId="{32F7A576-DAB9-478E-85F9-4E95CFDACF3B}">
      <dgm:prSet/>
      <dgm:spPr/>
      <dgm:t>
        <a:bodyPr/>
        <a:lstStyle/>
        <a:p>
          <a:endParaRPr lang="ru-RU"/>
        </a:p>
      </dgm:t>
    </dgm:pt>
    <dgm:pt modelId="{7D068A87-09D4-4986-ADB1-81B3F746C36F}" type="sibTrans" cxnId="{32F7A576-DAB9-478E-85F9-4E95CFDACF3B}">
      <dgm:prSet/>
      <dgm:spPr/>
      <dgm:t>
        <a:bodyPr/>
        <a:lstStyle/>
        <a:p>
          <a:endParaRPr lang="ru-RU"/>
        </a:p>
      </dgm:t>
    </dgm:pt>
    <dgm:pt modelId="{56FD1126-310D-4F95-B7B1-5AA4B4C7E719}">
      <dgm:prSet phldrT="[Текст]" custT="1"/>
      <dgm:spPr/>
      <dgm:t>
        <a:bodyPr anchor="b"/>
        <a:lstStyle/>
        <a:p>
          <a:r>
            <a:rPr lang="ru-RU" sz="2000" b="1" dirty="0" smtClean="0">
              <a:solidFill>
                <a:srgbClr val="0033CC"/>
              </a:solidFill>
            </a:rPr>
            <a:t>формирование навыков </a:t>
          </a:r>
          <a:r>
            <a:rPr lang="ru-RU" sz="2000" b="1" i="1" dirty="0" smtClean="0">
              <a:solidFill>
                <a:srgbClr val="0033CC"/>
              </a:solidFill>
            </a:rPr>
            <a:t>самостоятельной учебной деятельности </a:t>
          </a:r>
          <a:r>
            <a:rPr lang="ru-RU" sz="2000" b="1" dirty="0" smtClean="0">
              <a:solidFill>
                <a:srgbClr val="0033CC"/>
              </a:solidFill>
            </a:rPr>
            <a:t>на основе </a:t>
          </a:r>
          <a:r>
            <a:rPr lang="ru-RU" sz="2000" b="1" i="1" dirty="0" smtClean="0">
              <a:solidFill>
                <a:srgbClr val="0033CC"/>
              </a:solidFill>
            </a:rPr>
            <a:t>индивидуализации и профессиональной </a:t>
          </a:r>
          <a:r>
            <a:rPr lang="ru-RU" sz="2000" b="1" dirty="0" smtClean="0">
              <a:solidFill>
                <a:srgbClr val="0033CC"/>
              </a:solidFill>
            </a:rPr>
            <a:t>ориентации содержания среднего общего образования</a:t>
          </a:r>
          <a:endParaRPr lang="ru-RU" sz="2000" b="1" dirty="0">
            <a:solidFill>
              <a:srgbClr val="0033CC"/>
            </a:solidFill>
          </a:endParaRPr>
        </a:p>
      </dgm:t>
    </dgm:pt>
    <dgm:pt modelId="{023FFAFA-48AF-4B6D-B461-1FFC53110EF1}" type="parTrans" cxnId="{7F66754B-D29B-4AE5-BC52-9916981EEC08}">
      <dgm:prSet/>
      <dgm:spPr/>
      <dgm:t>
        <a:bodyPr/>
        <a:lstStyle/>
        <a:p>
          <a:endParaRPr lang="ru-RU"/>
        </a:p>
      </dgm:t>
    </dgm:pt>
    <dgm:pt modelId="{1693F424-2337-4611-BE1F-0259E0C7D7B9}" type="sibTrans" cxnId="{7F66754B-D29B-4AE5-BC52-9916981EEC08}">
      <dgm:prSet/>
      <dgm:spPr/>
      <dgm:t>
        <a:bodyPr/>
        <a:lstStyle/>
        <a:p>
          <a:endParaRPr lang="ru-RU"/>
        </a:p>
      </dgm:t>
    </dgm:pt>
    <dgm:pt modelId="{359CEEE0-5F5F-4246-AA76-7999E610FDA4}">
      <dgm:prSet phldrT="[Текст]" custT="1"/>
      <dgm:spPr/>
      <dgm:t>
        <a:bodyPr anchor="b"/>
        <a:lstStyle/>
        <a:p>
          <a:pPr algn="ctr"/>
          <a:r>
            <a:rPr lang="ru-RU" sz="2000" b="1" dirty="0" smtClean="0">
              <a:solidFill>
                <a:srgbClr val="0033CC"/>
              </a:solidFill>
            </a:rPr>
            <a:t>подготовку обучающегося  к жизни в обществе,   самостоятельному </a:t>
          </a:r>
          <a:r>
            <a:rPr lang="ru-RU" sz="2000" b="1" i="1" dirty="0" smtClean="0">
              <a:solidFill>
                <a:srgbClr val="0033CC"/>
              </a:solidFill>
            </a:rPr>
            <a:t>жизненному выбору</a:t>
          </a:r>
          <a:r>
            <a:rPr lang="ru-RU" sz="2000" b="1" dirty="0" smtClean="0">
              <a:solidFill>
                <a:srgbClr val="0033CC"/>
              </a:solidFill>
            </a:rPr>
            <a:t>, </a:t>
          </a:r>
        </a:p>
        <a:p>
          <a:pPr algn="ctr"/>
          <a:r>
            <a:rPr lang="ru-RU" sz="2000" b="1" i="1" dirty="0" smtClean="0">
              <a:solidFill>
                <a:srgbClr val="0033CC"/>
              </a:solidFill>
            </a:rPr>
            <a:t>продолжению образования и началу профессиональной деятельности</a:t>
          </a:r>
          <a:endParaRPr lang="ru-RU" sz="2000" b="1" i="1" dirty="0">
            <a:solidFill>
              <a:srgbClr val="0033CC"/>
            </a:solidFill>
          </a:endParaRPr>
        </a:p>
      </dgm:t>
    </dgm:pt>
    <dgm:pt modelId="{CC0D8066-DE09-4317-9270-8D01FBFD86A1}" type="parTrans" cxnId="{76BCB77D-5040-4A45-9BA8-91362016DB15}">
      <dgm:prSet/>
      <dgm:spPr/>
      <dgm:t>
        <a:bodyPr/>
        <a:lstStyle/>
        <a:p>
          <a:endParaRPr lang="ru-RU"/>
        </a:p>
      </dgm:t>
    </dgm:pt>
    <dgm:pt modelId="{3A2E6365-D905-410A-846E-9052F1D85530}" type="sibTrans" cxnId="{76BCB77D-5040-4A45-9BA8-91362016DB15}">
      <dgm:prSet/>
      <dgm:spPr/>
      <dgm:t>
        <a:bodyPr/>
        <a:lstStyle/>
        <a:p>
          <a:endParaRPr lang="ru-RU"/>
        </a:p>
      </dgm:t>
    </dgm:pt>
    <dgm:pt modelId="{C5733567-15EE-4EC7-A275-C0A55730AF14}">
      <dgm:prSet/>
      <dgm:spPr/>
      <dgm:t>
        <a:bodyPr/>
        <a:lstStyle/>
        <a:p>
          <a:endParaRPr lang="ru-RU" dirty="0"/>
        </a:p>
      </dgm:t>
    </dgm:pt>
    <dgm:pt modelId="{A3DE84D2-84AF-41E9-9028-527B908201BE}" type="parTrans" cxnId="{611A4142-59F0-49A7-A1D4-C4A5FCB36FC2}">
      <dgm:prSet/>
      <dgm:spPr/>
      <dgm:t>
        <a:bodyPr/>
        <a:lstStyle/>
        <a:p>
          <a:endParaRPr lang="ru-RU"/>
        </a:p>
      </dgm:t>
    </dgm:pt>
    <dgm:pt modelId="{E52E2020-F2E5-46CA-BB0B-B6F68E7CF004}" type="sibTrans" cxnId="{611A4142-59F0-49A7-A1D4-C4A5FCB36FC2}">
      <dgm:prSet/>
      <dgm:spPr/>
      <dgm:t>
        <a:bodyPr/>
        <a:lstStyle/>
        <a:p>
          <a:endParaRPr lang="ru-RU"/>
        </a:p>
      </dgm:t>
    </dgm:pt>
    <dgm:pt modelId="{31E98D2D-1CCD-4862-9610-BBEA3EA2D69D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33CC"/>
              </a:solidFill>
            </a:rPr>
            <a:t>дальнейшее становление и формирование </a:t>
          </a:r>
          <a:r>
            <a:rPr lang="ru-RU" sz="2400" b="1" i="1" dirty="0" smtClean="0">
              <a:solidFill>
                <a:srgbClr val="0033CC"/>
              </a:solidFill>
            </a:rPr>
            <a:t>личности </a:t>
          </a:r>
          <a:r>
            <a:rPr lang="ru-RU" sz="2400" b="1" dirty="0" smtClean="0">
              <a:solidFill>
                <a:srgbClr val="0033CC"/>
              </a:solidFill>
            </a:rPr>
            <a:t>обучающегося</a:t>
          </a:r>
          <a:endParaRPr lang="ru-RU" sz="2400" b="1" dirty="0">
            <a:solidFill>
              <a:srgbClr val="0033CC"/>
            </a:solidFill>
          </a:endParaRPr>
        </a:p>
      </dgm:t>
    </dgm:pt>
    <dgm:pt modelId="{CB5A0996-BEB7-4E18-8FAD-E2B511B609E5}" type="sibTrans" cxnId="{A2A8249B-0752-4B8A-9E1C-1015FC4A6A5A}">
      <dgm:prSet/>
      <dgm:spPr/>
      <dgm:t>
        <a:bodyPr/>
        <a:lstStyle/>
        <a:p>
          <a:endParaRPr lang="ru-RU"/>
        </a:p>
      </dgm:t>
    </dgm:pt>
    <dgm:pt modelId="{CDBC32B4-A8B1-448B-9D0A-3AD1C8DF8BDD}" type="parTrans" cxnId="{A2A8249B-0752-4B8A-9E1C-1015FC4A6A5A}">
      <dgm:prSet/>
      <dgm:spPr/>
      <dgm:t>
        <a:bodyPr/>
        <a:lstStyle/>
        <a:p>
          <a:endParaRPr lang="ru-RU"/>
        </a:p>
      </dgm:t>
    </dgm:pt>
    <dgm:pt modelId="{36BFA704-B7BE-4CCA-A0FA-A173145FF251}" type="pres">
      <dgm:prSet presAssocID="{AD5C98A2-7611-4E44-A353-4EE76552F484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AEFFE4-5D36-473B-B16D-966425C4802B}" type="pres">
      <dgm:prSet presAssocID="{AD5C98A2-7611-4E44-A353-4EE76552F484}" presName="matrix" presStyleCnt="0"/>
      <dgm:spPr/>
      <dgm:t>
        <a:bodyPr/>
        <a:lstStyle/>
        <a:p>
          <a:endParaRPr lang="ru-RU"/>
        </a:p>
      </dgm:t>
    </dgm:pt>
    <dgm:pt modelId="{0B51EF6F-B951-4A14-9C7A-31BDA4DDB10D}" type="pres">
      <dgm:prSet presAssocID="{AD5C98A2-7611-4E44-A353-4EE76552F484}" presName="tile1" presStyleLbl="node1" presStyleIdx="0" presStyleCnt="4" custLinFactNeighborY="0"/>
      <dgm:spPr/>
      <dgm:t>
        <a:bodyPr/>
        <a:lstStyle/>
        <a:p>
          <a:endParaRPr lang="ru-RU"/>
        </a:p>
      </dgm:t>
    </dgm:pt>
    <dgm:pt modelId="{8F4B35B8-C3E5-4040-BD52-505BE6856B18}" type="pres">
      <dgm:prSet presAssocID="{AD5C98A2-7611-4E44-A353-4EE76552F48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875B50-98E8-44E1-AE38-42FB240919EA}" type="pres">
      <dgm:prSet presAssocID="{AD5C98A2-7611-4E44-A353-4EE76552F484}" presName="tile2" presStyleLbl="node1" presStyleIdx="1" presStyleCnt="4" custLinFactNeighborX="-2478" custLinFactNeighborY="-665"/>
      <dgm:spPr/>
      <dgm:t>
        <a:bodyPr/>
        <a:lstStyle/>
        <a:p>
          <a:endParaRPr lang="ru-RU"/>
        </a:p>
      </dgm:t>
    </dgm:pt>
    <dgm:pt modelId="{269C987A-B449-4897-953B-92A0C9114AD0}" type="pres">
      <dgm:prSet presAssocID="{AD5C98A2-7611-4E44-A353-4EE76552F48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FCA1AB-2708-43C5-BFD8-FF6846A33BEC}" type="pres">
      <dgm:prSet presAssocID="{AD5C98A2-7611-4E44-A353-4EE76552F484}" presName="tile3" presStyleLbl="node1" presStyleIdx="2" presStyleCnt="4" custScaleX="99599" custLinFactNeighborX="1576" custLinFactNeighborY="333"/>
      <dgm:spPr/>
      <dgm:t>
        <a:bodyPr/>
        <a:lstStyle/>
        <a:p>
          <a:endParaRPr lang="ru-RU"/>
        </a:p>
      </dgm:t>
    </dgm:pt>
    <dgm:pt modelId="{ACF0837B-0F57-4A9F-969F-FAC1D959C137}" type="pres">
      <dgm:prSet presAssocID="{AD5C98A2-7611-4E44-A353-4EE76552F48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3FFE6E-13D4-446E-B877-A4DC2DFBD556}" type="pres">
      <dgm:prSet presAssocID="{AD5C98A2-7611-4E44-A353-4EE76552F484}" presName="tile4" presStyleLbl="node1" presStyleIdx="3" presStyleCnt="4" custScaleX="98749" custLinFactNeighborX="-520" custLinFactNeighborY="4874"/>
      <dgm:spPr/>
      <dgm:t>
        <a:bodyPr/>
        <a:lstStyle/>
        <a:p>
          <a:endParaRPr lang="ru-RU"/>
        </a:p>
      </dgm:t>
    </dgm:pt>
    <dgm:pt modelId="{72599F16-84CA-4876-B6D4-5076F9A31A9D}" type="pres">
      <dgm:prSet presAssocID="{AD5C98A2-7611-4E44-A353-4EE76552F48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CFB13-67C7-4CA4-9EC7-6DCC83175F60}" type="pres">
      <dgm:prSet presAssocID="{AD5C98A2-7611-4E44-A353-4EE76552F484}" presName="centerTile" presStyleLbl="fgShp" presStyleIdx="0" presStyleCnt="1" custScaleX="239946" custScaleY="62973" custLinFactNeighborX="341" custLinFactNeighborY="-8678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4A247B8A-D64E-4953-A15A-A8AD1753A031}" type="presOf" srcId="{AD5C98A2-7611-4E44-A353-4EE76552F484}" destId="{36BFA704-B7BE-4CCA-A0FA-A173145FF251}" srcOrd="0" destOrd="0" presId="urn:microsoft.com/office/officeart/2005/8/layout/matrix1"/>
    <dgm:cxn modelId="{D374C079-B28E-4F84-83E7-6DA310F52B30}" type="presOf" srcId="{95FAC6A3-7391-43D8-AF21-EF84E729591A}" destId="{269C987A-B449-4897-953B-92A0C9114AD0}" srcOrd="1" destOrd="0" presId="urn:microsoft.com/office/officeart/2005/8/layout/matrix1"/>
    <dgm:cxn modelId="{32F7A576-DAB9-478E-85F9-4E95CFDACF3B}" srcId="{FE1356EB-5AA6-442D-A6C7-0682CE7D7405}" destId="{95FAC6A3-7391-43D8-AF21-EF84E729591A}" srcOrd="1" destOrd="0" parTransId="{508638EC-5799-4D72-9AD7-C7984865B321}" sibTransId="{7D068A87-09D4-4986-ADB1-81B3F746C36F}"/>
    <dgm:cxn modelId="{F73C89F8-D9ED-461B-B89E-7813BE5FE5DF}" type="presOf" srcId="{359CEEE0-5F5F-4246-AA76-7999E610FDA4}" destId="{343FFE6E-13D4-446E-B877-A4DC2DFBD556}" srcOrd="0" destOrd="0" presId="urn:microsoft.com/office/officeart/2005/8/layout/matrix1"/>
    <dgm:cxn modelId="{72090E8A-84A8-4127-80E6-CE42097E14E1}" type="presOf" srcId="{56FD1126-310D-4F95-B7B1-5AA4B4C7E719}" destId="{3BFCA1AB-2708-43C5-BFD8-FF6846A33BEC}" srcOrd="0" destOrd="0" presId="urn:microsoft.com/office/officeart/2005/8/layout/matrix1"/>
    <dgm:cxn modelId="{C72818D4-BC15-475B-B7F8-C33A33C1F14E}" srcId="{AD5C98A2-7611-4E44-A353-4EE76552F484}" destId="{FE1356EB-5AA6-442D-A6C7-0682CE7D7405}" srcOrd="0" destOrd="0" parTransId="{8F609021-30C7-4746-A2EF-EB1BA87A2263}" sibTransId="{3E32157A-949F-4255-BCDE-DD0D3B89C0AB}"/>
    <dgm:cxn modelId="{76BCB77D-5040-4A45-9BA8-91362016DB15}" srcId="{FE1356EB-5AA6-442D-A6C7-0682CE7D7405}" destId="{359CEEE0-5F5F-4246-AA76-7999E610FDA4}" srcOrd="3" destOrd="0" parTransId="{CC0D8066-DE09-4317-9270-8D01FBFD86A1}" sibTransId="{3A2E6365-D905-410A-846E-9052F1D85530}"/>
    <dgm:cxn modelId="{79E4ED5B-201C-45B1-9627-5863696939E0}" type="presOf" srcId="{359CEEE0-5F5F-4246-AA76-7999E610FDA4}" destId="{72599F16-84CA-4876-B6D4-5076F9A31A9D}" srcOrd="1" destOrd="0" presId="urn:microsoft.com/office/officeart/2005/8/layout/matrix1"/>
    <dgm:cxn modelId="{34E4E931-1198-4AB6-805B-F07EEEDE6444}" type="presOf" srcId="{31E98D2D-1CCD-4862-9610-BBEA3EA2D69D}" destId="{0B51EF6F-B951-4A14-9C7A-31BDA4DDB10D}" srcOrd="0" destOrd="0" presId="urn:microsoft.com/office/officeart/2005/8/layout/matrix1"/>
    <dgm:cxn modelId="{B2C5D77D-F4F9-4933-8A3B-A212DFD8C1FA}" type="presOf" srcId="{95FAC6A3-7391-43D8-AF21-EF84E729591A}" destId="{02875B50-98E8-44E1-AE38-42FB240919EA}" srcOrd="0" destOrd="0" presId="urn:microsoft.com/office/officeart/2005/8/layout/matrix1"/>
    <dgm:cxn modelId="{A2A8249B-0752-4B8A-9E1C-1015FC4A6A5A}" srcId="{FE1356EB-5AA6-442D-A6C7-0682CE7D7405}" destId="{31E98D2D-1CCD-4862-9610-BBEA3EA2D69D}" srcOrd="0" destOrd="0" parTransId="{CDBC32B4-A8B1-448B-9D0A-3AD1C8DF8BDD}" sibTransId="{CB5A0996-BEB7-4E18-8FAD-E2B511B609E5}"/>
    <dgm:cxn modelId="{DD8F0FCA-EAD6-4C73-B848-D658DBB3D8FE}" type="presOf" srcId="{56FD1126-310D-4F95-B7B1-5AA4B4C7E719}" destId="{ACF0837B-0F57-4A9F-969F-FAC1D959C137}" srcOrd="1" destOrd="0" presId="urn:microsoft.com/office/officeart/2005/8/layout/matrix1"/>
    <dgm:cxn modelId="{7F66754B-D29B-4AE5-BC52-9916981EEC08}" srcId="{FE1356EB-5AA6-442D-A6C7-0682CE7D7405}" destId="{56FD1126-310D-4F95-B7B1-5AA4B4C7E719}" srcOrd="2" destOrd="0" parTransId="{023FFAFA-48AF-4B6D-B461-1FFC53110EF1}" sibTransId="{1693F424-2337-4611-BE1F-0259E0C7D7B9}"/>
    <dgm:cxn modelId="{BADF15FB-1A46-44A9-9BBE-CE676C9BF5D3}" type="presOf" srcId="{FE1356EB-5AA6-442D-A6C7-0682CE7D7405}" destId="{2B6CFB13-67C7-4CA4-9EC7-6DCC83175F60}" srcOrd="0" destOrd="0" presId="urn:microsoft.com/office/officeart/2005/8/layout/matrix1"/>
    <dgm:cxn modelId="{611A4142-59F0-49A7-A1D4-C4A5FCB36FC2}" srcId="{FE1356EB-5AA6-442D-A6C7-0682CE7D7405}" destId="{C5733567-15EE-4EC7-A275-C0A55730AF14}" srcOrd="4" destOrd="0" parTransId="{A3DE84D2-84AF-41E9-9028-527B908201BE}" sibTransId="{E52E2020-F2E5-46CA-BB0B-B6F68E7CF004}"/>
    <dgm:cxn modelId="{51E1ED93-DB83-44AE-BC82-316715F41657}" type="presOf" srcId="{31E98D2D-1CCD-4862-9610-BBEA3EA2D69D}" destId="{8F4B35B8-C3E5-4040-BD52-505BE6856B18}" srcOrd="1" destOrd="0" presId="urn:microsoft.com/office/officeart/2005/8/layout/matrix1"/>
    <dgm:cxn modelId="{8C6C2DE1-91BF-4958-B640-A3529E02AD65}" type="presParOf" srcId="{36BFA704-B7BE-4CCA-A0FA-A173145FF251}" destId="{41AEFFE4-5D36-473B-B16D-966425C4802B}" srcOrd="0" destOrd="0" presId="urn:microsoft.com/office/officeart/2005/8/layout/matrix1"/>
    <dgm:cxn modelId="{1184A273-8548-411F-A5C8-D6397EBA96EB}" type="presParOf" srcId="{41AEFFE4-5D36-473B-B16D-966425C4802B}" destId="{0B51EF6F-B951-4A14-9C7A-31BDA4DDB10D}" srcOrd="0" destOrd="0" presId="urn:microsoft.com/office/officeart/2005/8/layout/matrix1"/>
    <dgm:cxn modelId="{9824BB27-28DB-4D27-A909-8B7F70D57878}" type="presParOf" srcId="{41AEFFE4-5D36-473B-B16D-966425C4802B}" destId="{8F4B35B8-C3E5-4040-BD52-505BE6856B18}" srcOrd="1" destOrd="0" presId="urn:microsoft.com/office/officeart/2005/8/layout/matrix1"/>
    <dgm:cxn modelId="{FBE4A201-162E-4C4B-895B-012B09D50DAF}" type="presParOf" srcId="{41AEFFE4-5D36-473B-B16D-966425C4802B}" destId="{02875B50-98E8-44E1-AE38-42FB240919EA}" srcOrd="2" destOrd="0" presId="urn:microsoft.com/office/officeart/2005/8/layout/matrix1"/>
    <dgm:cxn modelId="{38286C26-075D-4889-8E2C-9B5CE2588DAB}" type="presParOf" srcId="{41AEFFE4-5D36-473B-B16D-966425C4802B}" destId="{269C987A-B449-4897-953B-92A0C9114AD0}" srcOrd="3" destOrd="0" presId="urn:microsoft.com/office/officeart/2005/8/layout/matrix1"/>
    <dgm:cxn modelId="{8A154E16-D72A-4B6D-870A-2E0B73E404C1}" type="presParOf" srcId="{41AEFFE4-5D36-473B-B16D-966425C4802B}" destId="{3BFCA1AB-2708-43C5-BFD8-FF6846A33BEC}" srcOrd="4" destOrd="0" presId="urn:microsoft.com/office/officeart/2005/8/layout/matrix1"/>
    <dgm:cxn modelId="{B8A32DA3-797B-4B15-91A3-E1BBE9155FB9}" type="presParOf" srcId="{41AEFFE4-5D36-473B-B16D-966425C4802B}" destId="{ACF0837B-0F57-4A9F-969F-FAC1D959C137}" srcOrd="5" destOrd="0" presId="urn:microsoft.com/office/officeart/2005/8/layout/matrix1"/>
    <dgm:cxn modelId="{E08A23E3-85B2-44B2-BC46-07B8E6F3BC08}" type="presParOf" srcId="{41AEFFE4-5D36-473B-B16D-966425C4802B}" destId="{343FFE6E-13D4-446E-B877-A4DC2DFBD556}" srcOrd="6" destOrd="0" presId="urn:microsoft.com/office/officeart/2005/8/layout/matrix1"/>
    <dgm:cxn modelId="{A0E59101-C0E8-4616-B031-6875C1CFD92E}" type="presParOf" srcId="{41AEFFE4-5D36-473B-B16D-966425C4802B}" destId="{72599F16-84CA-4876-B6D4-5076F9A31A9D}" srcOrd="7" destOrd="0" presId="urn:microsoft.com/office/officeart/2005/8/layout/matrix1"/>
    <dgm:cxn modelId="{AF95C32D-932E-4C93-AF4F-66B743C9B4F2}" type="presParOf" srcId="{36BFA704-B7BE-4CCA-A0FA-A173145FF251}" destId="{2B6CFB13-67C7-4CA4-9EC7-6DCC83175F6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758387-FC04-406E-95A4-2939A8001FE7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 phldr="1"/>
      <dgm:spPr/>
    </dgm:pt>
    <dgm:pt modelId="{6107E3C8-C7E1-415F-AFDC-80FDDECCDFFD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2">
                  <a:lumMod val="75000"/>
                </a:schemeClr>
              </a:solidFill>
            </a:rPr>
            <a:t>1) формирование основ российской гражданской идентичности</a:t>
          </a:r>
        </a:p>
        <a:p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2) формирование целостного взгляда на мир </a:t>
          </a:r>
        </a:p>
        <a:p>
          <a:r>
            <a:rPr lang="ru-RU" sz="1200" dirty="0" smtClean="0">
              <a:solidFill>
                <a:schemeClr val="tx2">
                  <a:lumMod val="75000"/>
                </a:schemeClr>
              </a:solidFill>
            </a:rPr>
            <a:t>3) формирование уважительного отношения к иному мнению</a:t>
          </a:r>
        </a:p>
        <a:p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4) овладение начальными навыками адаптации в динамично изменяющемся и развивающемся мире</a:t>
          </a:r>
        </a:p>
        <a:p>
          <a:r>
            <a:rPr lang="ru-RU" sz="1200" dirty="0" smtClean="0">
              <a:solidFill>
                <a:schemeClr val="tx2">
                  <a:lumMod val="75000"/>
                </a:schemeClr>
              </a:solidFill>
            </a:rPr>
            <a:t>5) принятие и освоение социальной роли обучающегося</a:t>
          </a:r>
        </a:p>
        <a:p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6) развитие самостоятельности и личной ответственности за свои поступки</a:t>
          </a:r>
        </a:p>
        <a:p>
          <a:r>
            <a:rPr lang="ru-RU" sz="1200" dirty="0" smtClean="0">
              <a:solidFill>
                <a:schemeClr val="tx2">
                  <a:lumMod val="75000"/>
                </a:schemeClr>
              </a:solidFill>
            </a:rPr>
            <a:t>7) формирование эстетических потребностей, ценностей и чувств</a:t>
          </a:r>
        </a:p>
        <a:p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8) развитие этических чувств</a:t>
          </a:r>
        </a:p>
        <a:p>
          <a:r>
            <a:rPr lang="ru-RU" sz="1200" dirty="0" smtClean="0">
              <a:solidFill>
                <a:schemeClr val="tx2">
                  <a:lumMod val="75000"/>
                </a:schemeClr>
              </a:solidFill>
            </a:rPr>
            <a:t>9) развитие навыков сотрудничества </a:t>
          </a:r>
        </a:p>
        <a:p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10) формирование установки на безопасный, здоровый образ жизни</a:t>
          </a:r>
        </a:p>
        <a:p>
          <a:endParaRPr lang="ru-RU" sz="1200" dirty="0">
            <a:solidFill>
              <a:schemeClr val="accent2">
                <a:lumMod val="75000"/>
              </a:schemeClr>
            </a:solidFill>
          </a:endParaRPr>
        </a:p>
      </dgm:t>
    </dgm:pt>
    <dgm:pt modelId="{DA8E3E6D-8580-4577-A771-86F1287A9352}" type="parTrans" cxnId="{67BE8EFA-4AAB-4C9E-A770-ACA2FE794B6A}">
      <dgm:prSet/>
      <dgm:spPr/>
      <dgm:t>
        <a:bodyPr/>
        <a:lstStyle/>
        <a:p>
          <a:endParaRPr lang="ru-RU"/>
        </a:p>
      </dgm:t>
    </dgm:pt>
    <dgm:pt modelId="{4D05ED60-38EE-43B3-879D-E039C7A3AAA7}" type="sibTrans" cxnId="{67BE8EFA-4AAB-4C9E-A770-ACA2FE794B6A}">
      <dgm:prSet/>
      <dgm:spPr/>
      <dgm:t>
        <a:bodyPr/>
        <a:lstStyle/>
        <a:p>
          <a:endParaRPr lang="ru-RU"/>
        </a:p>
      </dgm:t>
    </dgm:pt>
    <dgm:pt modelId="{7EF8C140-809C-4353-9B0D-0099ADC3118B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1) чувства ответственности перед Родиной, гордости за свой край, свою Родину, прошлое и настоящее многонационального народа России, уважение государственных символов</a:t>
          </a:r>
        </a:p>
        <a:p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2) гражданскую позицию как активного и ответственного члена российского общества</a:t>
          </a:r>
        </a:p>
        <a:p>
          <a:r>
            <a:rPr lang="ru-RU" sz="1200" dirty="0" smtClean="0">
              <a:solidFill>
                <a:schemeClr val="tx1"/>
              </a:solidFill>
            </a:rPr>
            <a:t>3) готовность к служению Отечеству, его защите</a:t>
          </a:r>
        </a:p>
        <a:p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4) </a:t>
          </a:r>
          <a:r>
            <a:rPr lang="ru-RU" sz="1200" dirty="0" err="1" smtClean="0">
              <a:solidFill>
                <a:schemeClr val="accent2">
                  <a:lumMod val="75000"/>
                </a:schemeClr>
              </a:solidFill>
            </a:rPr>
            <a:t>сформированность</a:t>
          </a:r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 мировоззрения, соответствующего современному уровню развития науки и общественной практики</a:t>
          </a:r>
        </a:p>
        <a:p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6) толерантное сознание и поведение в поликультурном мире</a:t>
          </a:r>
        </a:p>
        <a:p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8) нравственное сознание и поведение на основе усвоения общечеловеческих ценностей</a:t>
          </a:r>
        </a:p>
        <a:p>
          <a:r>
            <a:rPr lang="ru-RU" sz="1200" dirty="0" smtClean="0">
              <a:solidFill>
                <a:schemeClr val="tx1"/>
              </a:solidFill>
            </a:rPr>
            <a:t>13) осознанный выбор будущей профессии и возможностей реализации собственных жизненных планов</a:t>
          </a:r>
        </a:p>
        <a:p>
          <a:r>
            <a:rPr lang="ru-RU" sz="1200" dirty="0" smtClean="0">
              <a:solidFill>
                <a:schemeClr val="tx1"/>
              </a:solidFill>
            </a:rPr>
            <a:t> </a:t>
          </a:r>
        </a:p>
        <a:p>
          <a:endParaRPr lang="ru-RU" sz="1200" dirty="0">
            <a:solidFill>
              <a:schemeClr val="bg1"/>
            </a:solidFill>
          </a:endParaRPr>
        </a:p>
      </dgm:t>
    </dgm:pt>
    <dgm:pt modelId="{CCFEE5B5-D8D2-4819-9B3B-684BA868840B}" type="parTrans" cxnId="{241BC653-F342-44AD-B77F-9E290EF11053}">
      <dgm:prSet/>
      <dgm:spPr/>
      <dgm:t>
        <a:bodyPr/>
        <a:lstStyle/>
        <a:p>
          <a:endParaRPr lang="ru-RU"/>
        </a:p>
      </dgm:t>
    </dgm:pt>
    <dgm:pt modelId="{A4007449-65B9-4D94-8939-74BB71835354}" type="sibTrans" cxnId="{241BC653-F342-44AD-B77F-9E290EF11053}">
      <dgm:prSet/>
      <dgm:spPr/>
      <dgm:t>
        <a:bodyPr/>
        <a:lstStyle/>
        <a:p>
          <a:endParaRPr lang="ru-RU"/>
        </a:p>
      </dgm:t>
    </dgm:pt>
    <dgm:pt modelId="{0353B20D-4C2B-43F7-A110-9B9803AF174B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u="none" dirty="0" smtClean="0">
              <a:solidFill>
                <a:schemeClr val="tx2">
                  <a:lumMod val="50000"/>
                </a:schemeClr>
              </a:solidFill>
            </a:rPr>
            <a:t>1) усвоение гуманистических, демократических и традиционных ценностей  российского общества; воспитание чувства ответственности и долга перед Родиной</a:t>
          </a:r>
        </a:p>
        <a:p>
          <a:r>
            <a:rPr lang="ru-RU" sz="1200" u="none" dirty="0" smtClean="0">
              <a:solidFill>
                <a:schemeClr val="accent2">
                  <a:lumMod val="75000"/>
                </a:schemeClr>
              </a:solidFill>
            </a:rPr>
            <a:t>2) формирование ответственного отношения к учению, готовности и способности  к саморазвитию и самообразованию на основе мотивации к обучению и познанию</a:t>
          </a:r>
        </a:p>
        <a:p>
          <a:r>
            <a:rPr lang="ru-RU" sz="1200" u="none" dirty="0" smtClean="0">
              <a:solidFill>
                <a:schemeClr val="accent2">
                  <a:lumMod val="75000"/>
                </a:schemeClr>
              </a:solidFill>
            </a:rPr>
            <a:t>4) формирование осознанного, уважительного и доброжелательного отношения к другому человеку, его мнению, мировоззрению, культуре, языку, вере, гражданской позиции, к истории, культуре, религии, традициям, языкам, ценностям народов России и народов мира</a:t>
          </a:r>
        </a:p>
        <a:p>
          <a:r>
            <a:rPr lang="ru-RU" sz="1200" u="none" dirty="0" smtClean="0">
              <a:solidFill>
                <a:schemeClr val="accent2">
                  <a:lumMod val="75000"/>
                </a:schemeClr>
              </a:solidFill>
            </a:rPr>
            <a:t>6) развитие морального сознания и компетентности в решении моральных проблем на основе личностного выбора, формирование нравственных чувств и нравственного поведения</a:t>
          </a:r>
        </a:p>
        <a:p>
          <a:r>
            <a:rPr lang="ru-RU" sz="1200" u="none" dirty="0" smtClean="0">
              <a:solidFill>
                <a:schemeClr val="tx2">
                  <a:lumMod val="50000"/>
                </a:schemeClr>
              </a:solidFill>
            </a:rPr>
            <a:t>7) формирование коммуникативной компетентности</a:t>
          </a:r>
        </a:p>
      </dgm:t>
    </dgm:pt>
    <dgm:pt modelId="{88F7BE42-3444-4D43-97BA-0CBB726FE61D}" type="sibTrans" cxnId="{DE4966C1-2299-4D3D-A1D4-BDD6404649AF}">
      <dgm:prSet/>
      <dgm:spPr/>
      <dgm:t>
        <a:bodyPr/>
        <a:lstStyle/>
        <a:p>
          <a:endParaRPr lang="ru-RU"/>
        </a:p>
      </dgm:t>
    </dgm:pt>
    <dgm:pt modelId="{ACA69302-FD03-4DA5-8621-934D01F171AF}" type="parTrans" cxnId="{DE4966C1-2299-4D3D-A1D4-BDD6404649AF}">
      <dgm:prSet/>
      <dgm:spPr/>
      <dgm:t>
        <a:bodyPr/>
        <a:lstStyle/>
        <a:p>
          <a:endParaRPr lang="ru-RU"/>
        </a:p>
      </dgm:t>
    </dgm:pt>
    <dgm:pt modelId="{2A6A6A37-2D0C-463E-AEE4-0451A4851F54}" type="pres">
      <dgm:prSet presAssocID="{3B758387-FC04-406E-95A4-2939A8001FE7}" presName="Name0" presStyleCnt="0">
        <dgm:presLayoutVars>
          <dgm:dir/>
          <dgm:resizeHandles val="exact"/>
        </dgm:presLayoutVars>
      </dgm:prSet>
      <dgm:spPr/>
    </dgm:pt>
    <dgm:pt modelId="{3A36181E-9547-4C29-A2F0-148B6984343B}" type="pres">
      <dgm:prSet presAssocID="{3B758387-FC04-406E-95A4-2939A8001FE7}" presName="fgShape" presStyleLbl="fgShp" presStyleIdx="0" presStyleCnt="1" custScaleY="18700" custLinFactNeighborX="144" custLinFactNeighborY="73983"/>
      <dgm:spPr/>
    </dgm:pt>
    <dgm:pt modelId="{7DE44A75-27FC-4AFA-8102-E19AFD9224A8}" type="pres">
      <dgm:prSet presAssocID="{3B758387-FC04-406E-95A4-2939A8001FE7}" presName="linComp" presStyleCnt="0"/>
      <dgm:spPr/>
    </dgm:pt>
    <dgm:pt modelId="{E7F4AE94-520F-4A6C-BEF5-55C0510082AF}" type="pres">
      <dgm:prSet presAssocID="{6107E3C8-C7E1-415F-AFDC-80FDDECCDFFD}" presName="compNode" presStyleCnt="0"/>
      <dgm:spPr/>
    </dgm:pt>
    <dgm:pt modelId="{1511CF29-7AF7-4C86-A577-9DE686917204}" type="pres">
      <dgm:prSet presAssocID="{6107E3C8-C7E1-415F-AFDC-80FDDECCDFFD}" presName="bkgdShape" presStyleLbl="node1" presStyleIdx="0" presStyleCnt="3" custLinFactNeighborX="-64" custLinFactNeighborY="-1220"/>
      <dgm:spPr/>
      <dgm:t>
        <a:bodyPr/>
        <a:lstStyle/>
        <a:p>
          <a:endParaRPr lang="ru-RU"/>
        </a:p>
      </dgm:t>
    </dgm:pt>
    <dgm:pt modelId="{042688F9-9C77-4A56-BD41-1893B61A5C9B}" type="pres">
      <dgm:prSet presAssocID="{6107E3C8-C7E1-415F-AFDC-80FDDECCDFFD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66AD2F-9B12-4C7C-9142-A769384AACD7}" type="pres">
      <dgm:prSet presAssocID="{6107E3C8-C7E1-415F-AFDC-80FDDECCDFFD}" presName="invisiNode" presStyleLbl="node1" presStyleIdx="0" presStyleCnt="3"/>
      <dgm:spPr/>
    </dgm:pt>
    <dgm:pt modelId="{FFCA9778-E4E5-45A7-84B5-9FCD3E9F926F}" type="pres">
      <dgm:prSet presAssocID="{6107E3C8-C7E1-415F-AFDC-80FDDECCDFFD}" presName="imagNode" presStyleLbl="fgImgPlace1" presStyleIdx="0" presStyleCnt="3" custScaleX="52821" custScaleY="47074" custLinFactNeighborX="1550" custLinFactNeighborY="-3715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4C3820A-9E05-4430-AB16-6DCE582762A1}" type="pres">
      <dgm:prSet presAssocID="{4D05ED60-38EE-43B3-879D-E039C7A3AAA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D8A27A5-89CF-4A1E-B3A1-40F4A9B83E5C}" type="pres">
      <dgm:prSet presAssocID="{0353B20D-4C2B-43F7-A110-9B9803AF174B}" presName="compNode" presStyleCnt="0"/>
      <dgm:spPr/>
    </dgm:pt>
    <dgm:pt modelId="{12E3EF7A-AB56-4463-8DC3-B409588BEFEE}" type="pres">
      <dgm:prSet presAssocID="{0353B20D-4C2B-43F7-A110-9B9803AF174B}" presName="bkgdShape" presStyleLbl="node1" presStyleIdx="1" presStyleCnt="3"/>
      <dgm:spPr/>
      <dgm:t>
        <a:bodyPr/>
        <a:lstStyle/>
        <a:p>
          <a:endParaRPr lang="ru-RU"/>
        </a:p>
      </dgm:t>
    </dgm:pt>
    <dgm:pt modelId="{001FC7B0-C5BB-4749-971C-058F323E579B}" type="pres">
      <dgm:prSet presAssocID="{0353B20D-4C2B-43F7-A110-9B9803AF174B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359AB2-F011-42A6-BD63-E39324BD1FB8}" type="pres">
      <dgm:prSet presAssocID="{0353B20D-4C2B-43F7-A110-9B9803AF174B}" presName="invisiNode" presStyleLbl="node1" presStyleIdx="1" presStyleCnt="3"/>
      <dgm:spPr/>
    </dgm:pt>
    <dgm:pt modelId="{90633B87-FF55-4B06-8BB0-D0E783C0D935}" type="pres">
      <dgm:prSet presAssocID="{0353B20D-4C2B-43F7-A110-9B9803AF174B}" presName="imagNode" presStyleLbl="fgImgPlace1" presStyleIdx="1" presStyleCnt="3" custScaleX="54933" custScaleY="48144" custLinFactNeighborX="0" custLinFactNeighborY="-37157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3DC59CF-BA8A-47EB-BDA8-6A7B9CB9EBAE}" type="pres">
      <dgm:prSet presAssocID="{88F7BE42-3444-4D43-97BA-0CBB726FE61D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6730D76-2680-41C8-B30E-402BCF3432FE}" type="pres">
      <dgm:prSet presAssocID="{7EF8C140-809C-4353-9B0D-0099ADC3118B}" presName="compNode" presStyleCnt="0"/>
      <dgm:spPr/>
    </dgm:pt>
    <dgm:pt modelId="{6034F2A2-57E4-49E4-995D-50F64A6F5DE4}" type="pres">
      <dgm:prSet presAssocID="{7EF8C140-809C-4353-9B0D-0099ADC3118B}" presName="bkgdShape" presStyleLbl="node1" presStyleIdx="2" presStyleCnt="3"/>
      <dgm:spPr/>
      <dgm:t>
        <a:bodyPr/>
        <a:lstStyle/>
        <a:p>
          <a:endParaRPr lang="ru-RU"/>
        </a:p>
      </dgm:t>
    </dgm:pt>
    <dgm:pt modelId="{1805D1B3-60EC-427C-85AE-19B2B06219A0}" type="pres">
      <dgm:prSet presAssocID="{7EF8C140-809C-4353-9B0D-0099ADC3118B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914DE9-3BDB-4B2B-B579-3C10D50CCA98}" type="pres">
      <dgm:prSet presAssocID="{7EF8C140-809C-4353-9B0D-0099ADC3118B}" presName="invisiNode" presStyleLbl="node1" presStyleIdx="2" presStyleCnt="3"/>
      <dgm:spPr/>
    </dgm:pt>
    <dgm:pt modelId="{E072AF11-14FE-4BAC-8A5E-35C9CCF51A66}" type="pres">
      <dgm:prSet presAssocID="{7EF8C140-809C-4353-9B0D-0099ADC3118B}" presName="imagNode" presStyleLbl="fgImgPlace1" presStyleIdx="2" presStyleCnt="3" custScaleX="52821" custScaleY="47074" custLinFactNeighborY="-40819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E3783522-ABD7-4602-9BDF-D8D0D7816EA3}" type="presOf" srcId="{6107E3C8-C7E1-415F-AFDC-80FDDECCDFFD}" destId="{042688F9-9C77-4A56-BD41-1893B61A5C9B}" srcOrd="1" destOrd="0" presId="urn:microsoft.com/office/officeart/2005/8/layout/hList7#1"/>
    <dgm:cxn modelId="{F31EE7C6-5697-4E8B-82D4-EE1442DFA76E}" type="presOf" srcId="{7EF8C140-809C-4353-9B0D-0099ADC3118B}" destId="{1805D1B3-60EC-427C-85AE-19B2B06219A0}" srcOrd="1" destOrd="0" presId="urn:microsoft.com/office/officeart/2005/8/layout/hList7#1"/>
    <dgm:cxn modelId="{241BC653-F342-44AD-B77F-9E290EF11053}" srcId="{3B758387-FC04-406E-95A4-2939A8001FE7}" destId="{7EF8C140-809C-4353-9B0D-0099ADC3118B}" srcOrd="2" destOrd="0" parTransId="{CCFEE5B5-D8D2-4819-9B3B-684BA868840B}" sibTransId="{A4007449-65B9-4D94-8939-74BB71835354}"/>
    <dgm:cxn modelId="{DE4966C1-2299-4D3D-A1D4-BDD6404649AF}" srcId="{3B758387-FC04-406E-95A4-2939A8001FE7}" destId="{0353B20D-4C2B-43F7-A110-9B9803AF174B}" srcOrd="1" destOrd="0" parTransId="{ACA69302-FD03-4DA5-8621-934D01F171AF}" sibTransId="{88F7BE42-3444-4D43-97BA-0CBB726FE61D}"/>
    <dgm:cxn modelId="{23DC392E-F7FA-443B-A7B7-04BDD8001B45}" type="presOf" srcId="{4D05ED60-38EE-43B3-879D-E039C7A3AAA7}" destId="{B4C3820A-9E05-4430-AB16-6DCE582762A1}" srcOrd="0" destOrd="0" presId="urn:microsoft.com/office/officeart/2005/8/layout/hList7#1"/>
    <dgm:cxn modelId="{DC5C483C-4CAA-4CC2-AE3F-2B0A8BEA3C14}" type="presOf" srcId="{88F7BE42-3444-4D43-97BA-0CBB726FE61D}" destId="{A3DC59CF-BA8A-47EB-BDA8-6A7B9CB9EBAE}" srcOrd="0" destOrd="0" presId="urn:microsoft.com/office/officeart/2005/8/layout/hList7#1"/>
    <dgm:cxn modelId="{EEEDC040-8404-43F7-8B91-E12DC5D7C326}" type="presOf" srcId="{0353B20D-4C2B-43F7-A110-9B9803AF174B}" destId="{12E3EF7A-AB56-4463-8DC3-B409588BEFEE}" srcOrd="0" destOrd="0" presId="urn:microsoft.com/office/officeart/2005/8/layout/hList7#1"/>
    <dgm:cxn modelId="{67BE8EFA-4AAB-4C9E-A770-ACA2FE794B6A}" srcId="{3B758387-FC04-406E-95A4-2939A8001FE7}" destId="{6107E3C8-C7E1-415F-AFDC-80FDDECCDFFD}" srcOrd="0" destOrd="0" parTransId="{DA8E3E6D-8580-4577-A771-86F1287A9352}" sibTransId="{4D05ED60-38EE-43B3-879D-E039C7A3AAA7}"/>
    <dgm:cxn modelId="{AA93CF55-8601-4CFF-B5A5-E1DA3E5DE374}" type="presOf" srcId="{3B758387-FC04-406E-95A4-2939A8001FE7}" destId="{2A6A6A37-2D0C-463E-AEE4-0451A4851F54}" srcOrd="0" destOrd="0" presId="urn:microsoft.com/office/officeart/2005/8/layout/hList7#1"/>
    <dgm:cxn modelId="{A6332A2B-753B-46DC-982C-7F68F70D96C3}" type="presOf" srcId="{7EF8C140-809C-4353-9B0D-0099ADC3118B}" destId="{6034F2A2-57E4-49E4-995D-50F64A6F5DE4}" srcOrd="0" destOrd="0" presId="urn:microsoft.com/office/officeart/2005/8/layout/hList7#1"/>
    <dgm:cxn modelId="{46DDDD64-F1FC-4D00-9271-AE359C3DDC5A}" type="presOf" srcId="{0353B20D-4C2B-43F7-A110-9B9803AF174B}" destId="{001FC7B0-C5BB-4749-971C-058F323E579B}" srcOrd="1" destOrd="0" presId="urn:microsoft.com/office/officeart/2005/8/layout/hList7#1"/>
    <dgm:cxn modelId="{C23F70FA-FEFD-407D-8202-3EDAD6106065}" type="presOf" srcId="{6107E3C8-C7E1-415F-AFDC-80FDDECCDFFD}" destId="{1511CF29-7AF7-4C86-A577-9DE686917204}" srcOrd="0" destOrd="0" presId="urn:microsoft.com/office/officeart/2005/8/layout/hList7#1"/>
    <dgm:cxn modelId="{8DE32D42-D83D-41FA-9C13-887892EE6D35}" type="presParOf" srcId="{2A6A6A37-2D0C-463E-AEE4-0451A4851F54}" destId="{3A36181E-9547-4C29-A2F0-148B6984343B}" srcOrd="0" destOrd="0" presId="urn:microsoft.com/office/officeart/2005/8/layout/hList7#1"/>
    <dgm:cxn modelId="{828979EF-6E92-433B-9502-9217078C2ECC}" type="presParOf" srcId="{2A6A6A37-2D0C-463E-AEE4-0451A4851F54}" destId="{7DE44A75-27FC-4AFA-8102-E19AFD9224A8}" srcOrd="1" destOrd="0" presId="urn:microsoft.com/office/officeart/2005/8/layout/hList7#1"/>
    <dgm:cxn modelId="{3E2419EF-7CE0-467F-B9E9-826107028DF6}" type="presParOf" srcId="{7DE44A75-27FC-4AFA-8102-E19AFD9224A8}" destId="{E7F4AE94-520F-4A6C-BEF5-55C0510082AF}" srcOrd="0" destOrd="0" presId="urn:microsoft.com/office/officeart/2005/8/layout/hList7#1"/>
    <dgm:cxn modelId="{93565787-982F-4A36-BFB9-B57CBABB5F0B}" type="presParOf" srcId="{E7F4AE94-520F-4A6C-BEF5-55C0510082AF}" destId="{1511CF29-7AF7-4C86-A577-9DE686917204}" srcOrd="0" destOrd="0" presId="urn:microsoft.com/office/officeart/2005/8/layout/hList7#1"/>
    <dgm:cxn modelId="{BBD0D263-9260-48A9-9B2C-80875FE801E7}" type="presParOf" srcId="{E7F4AE94-520F-4A6C-BEF5-55C0510082AF}" destId="{042688F9-9C77-4A56-BD41-1893B61A5C9B}" srcOrd="1" destOrd="0" presId="urn:microsoft.com/office/officeart/2005/8/layout/hList7#1"/>
    <dgm:cxn modelId="{84C5D245-199F-4904-9643-3A4C7BAD8ED6}" type="presParOf" srcId="{E7F4AE94-520F-4A6C-BEF5-55C0510082AF}" destId="{5C66AD2F-9B12-4C7C-9142-A769384AACD7}" srcOrd="2" destOrd="0" presId="urn:microsoft.com/office/officeart/2005/8/layout/hList7#1"/>
    <dgm:cxn modelId="{10A31F92-AA4D-48E9-9F15-50E85E5B6EED}" type="presParOf" srcId="{E7F4AE94-520F-4A6C-BEF5-55C0510082AF}" destId="{FFCA9778-E4E5-45A7-84B5-9FCD3E9F926F}" srcOrd="3" destOrd="0" presId="urn:microsoft.com/office/officeart/2005/8/layout/hList7#1"/>
    <dgm:cxn modelId="{0C66080A-3862-4DBA-AA52-E06B5524C51F}" type="presParOf" srcId="{7DE44A75-27FC-4AFA-8102-E19AFD9224A8}" destId="{B4C3820A-9E05-4430-AB16-6DCE582762A1}" srcOrd="1" destOrd="0" presId="urn:microsoft.com/office/officeart/2005/8/layout/hList7#1"/>
    <dgm:cxn modelId="{723779D6-9828-4682-AC95-E8D6B6947D18}" type="presParOf" srcId="{7DE44A75-27FC-4AFA-8102-E19AFD9224A8}" destId="{1D8A27A5-89CF-4A1E-B3A1-40F4A9B83E5C}" srcOrd="2" destOrd="0" presId="urn:microsoft.com/office/officeart/2005/8/layout/hList7#1"/>
    <dgm:cxn modelId="{8BAEEFA1-A6EB-4D37-A3F3-1CF95D83D568}" type="presParOf" srcId="{1D8A27A5-89CF-4A1E-B3A1-40F4A9B83E5C}" destId="{12E3EF7A-AB56-4463-8DC3-B409588BEFEE}" srcOrd="0" destOrd="0" presId="urn:microsoft.com/office/officeart/2005/8/layout/hList7#1"/>
    <dgm:cxn modelId="{EDA828F3-52C9-4094-9A11-FADB17B4A0BF}" type="presParOf" srcId="{1D8A27A5-89CF-4A1E-B3A1-40F4A9B83E5C}" destId="{001FC7B0-C5BB-4749-971C-058F323E579B}" srcOrd="1" destOrd="0" presId="urn:microsoft.com/office/officeart/2005/8/layout/hList7#1"/>
    <dgm:cxn modelId="{C596F415-66B8-4E11-96C0-0CEE7332ACF3}" type="presParOf" srcId="{1D8A27A5-89CF-4A1E-B3A1-40F4A9B83E5C}" destId="{8D359AB2-F011-42A6-BD63-E39324BD1FB8}" srcOrd="2" destOrd="0" presId="urn:microsoft.com/office/officeart/2005/8/layout/hList7#1"/>
    <dgm:cxn modelId="{99973443-068A-420B-9D28-4DE23AD21EB5}" type="presParOf" srcId="{1D8A27A5-89CF-4A1E-B3A1-40F4A9B83E5C}" destId="{90633B87-FF55-4B06-8BB0-D0E783C0D935}" srcOrd="3" destOrd="0" presId="urn:microsoft.com/office/officeart/2005/8/layout/hList7#1"/>
    <dgm:cxn modelId="{DB713086-CDBF-419B-9A77-85D85D5C721B}" type="presParOf" srcId="{7DE44A75-27FC-4AFA-8102-E19AFD9224A8}" destId="{A3DC59CF-BA8A-47EB-BDA8-6A7B9CB9EBAE}" srcOrd="3" destOrd="0" presId="urn:microsoft.com/office/officeart/2005/8/layout/hList7#1"/>
    <dgm:cxn modelId="{DE762FD3-8389-463E-AA5F-1F23B7822B93}" type="presParOf" srcId="{7DE44A75-27FC-4AFA-8102-E19AFD9224A8}" destId="{36730D76-2680-41C8-B30E-402BCF3432FE}" srcOrd="4" destOrd="0" presId="urn:microsoft.com/office/officeart/2005/8/layout/hList7#1"/>
    <dgm:cxn modelId="{A988F049-4289-4CA5-93B6-A7CDFE21323F}" type="presParOf" srcId="{36730D76-2680-41C8-B30E-402BCF3432FE}" destId="{6034F2A2-57E4-49E4-995D-50F64A6F5DE4}" srcOrd="0" destOrd="0" presId="urn:microsoft.com/office/officeart/2005/8/layout/hList7#1"/>
    <dgm:cxn modelId="{AF6F3862-6704-4BA2-83F9-FBABA74E8FDD}" type="presParOf" srcId="{36730D76-2680-41C8-B30E-402BCF3432FE}" destId="{1805D1B3-60EC-427C-85AE-19B2B06219A0}" srcOrd="1" destOrd="0" presId="urn:microsoft.com/office/officeart/2005/8/layout/hList7#1"/>
    <dgm:cxn modelId="{8A97B2C5-6F0A-4724-9986-2C62DF122516}" type="presParOf" srcId="{36730D76-2680-41C8-B30E-402BCF3432FE}" destId="{C9914DE9-3BDB-4B2B-B579-3C10D50CCA98}" srcOrd="2" destOrd="0" presId="urn:microsoft.com/office/officeart/2005/8/layout/hList7#1"/>
    <dgm:cxn modelId="{DEEE4D61-12C5-4E5B-B21D-865F61E1985F}" type="presParOf" srcId="{36730D76-2680-41C8-B30E-402BCF3432FE}" destId="{E072AF11-14FE-4BAC-8A5E-35C9CCF51A66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758387-FC04-406E-95A4-2939A8001FE7}" type="doc">
      <dgm:prSet loTypeId="urn:microsoft.com/office/officeart/2005/8/layout/hList7#2" loCatId="list" qsTypeId="urn:microsoft.com/office/officeart/2005/8/quickstyle/simple1" qsCatId="simple" csTypeId="urn:microsoft.com/office/officeart/2005/8/colors/accent1_2" csCatId="accent1" phldr="1"/>
      <dgm:spPr/>
    </dgm:pt>
    <dgm:pt modelId="{7EF8C140-809C-4353-9B0D-0099ADC3118B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ru-RU" sz="1200" dirty="0" smtClean="0">
              <a:solidFill>
                <a:schemeClr val="bg1"/>
              </a:solidFill>
            </a:rPr>
            <a:t> </a:t>
          </a:r>
          <a:r>
            <a:rPr lang="ru-RU" sz="1200" dirty="0" smtClean="0">
              <a:solidFill>
                <a:schemeClr val="tx1"/>
              </a:solidFill>
            </a:rPr>
            <a:t>1) умение </a:t>
          </a:r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использовать все возможные ресурсы для достижения поставленных целей</a:t>
          </a:r>
          <a:endParaRPr lang="ru-RU" sz="1200" dirty="0" smtClean="0">
            <a:solidFill>
              <a:schemeClr val="tx1"/>
            </a:solidFill>
          </a:endParaRPr>
        </a:p>
        <a:p>
          <a:pPr algn="l"/>
          <a:r>
            <a:rPr lang="ru-RU" sz="1200" dirty="0" smtClean="0">
              <a:solidFill>
                <a:schemeClr val="tx1"/>
              </a:solidFill>
            </a:rPr>
            <a:t>3) владение </a:t>
          </a:r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навыками познавательной, учебно-исследовательской и проектной деятельности</a:t>
          </a:r>
        </a:p>
        <a:p>
          <a:pPr algn="l"/>
          <a:r>
            <a:rPr lang="ru-RU" sz="1200" dirty="0" smtClean="0">
              <a:solidFill>
                <a:schemeClr val="tx1"/>
              </a:solidFill>
            </a:rPr>
            <a:t>5) умение </a:t>
          </a:r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использовать средства  ИКТ в решении когнитивных, коммуникативных и организационных задач с соблюдением требований эргономики</a:t>
          </a:r>
          <a:r>
            <a:rPr lang="ru-RU" sz="1200" dirty="0" smtClean="0">
              <a:solidFill>
                <a:schemeClr val="tx1"/>
              </a:solidFill>
            </a:rPr>
            <a:t> и др.</a:t>
          </a:r>
        </a:p>
        <a:p>
          <a:pPr algn="l"/>
          <a:r>
            <a:rPr lang="ru-RU" sz="1200" dirty="0" smtClean="0">
              <a:solidFill>
                <a:schemeClr val="tx1"/>
              </a:solidFill>
            </a:rPr>
            <a:t>6) умение </a:t>
          </a:r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определять назначение и функции различных социальных институтов</a:t>
          </a:r>
        </a:p>
        <a:p>
          <a:pPr algn="l"/>
          <a:r>
            <a:rPr lang="ru-RU" sz="1200" dirty="0" smtClean="0">
              <a:solidFill>
                <a:schemeClr val="tx1"/>
              </a:solidFill>
            </a:rPr>
            <a:t>7) умение самостоятельно оценивать и </a:t>
          </a:r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принимать решения, определяющие стратегию поведения</a:t>
          </a:r>
          <a:r>
            <a:rPr lang="ru-RU" sz="1200" dirty="0" smtClean="0">
              <a:solidFill>
                <a:schemeClr val="tx1"/>
              </a:solidFill>
            </a:rPr>
            <a:t>, с учётом гражданских и нравственных ценностей</a:t>
          </a:r>
        </a:p>
        <a:p>
          <a:pPr algn="l"/>
          <a:r>
            <a:rPr lang="ru-RU" sz="1200" dirty="0" smtClean="0">
              <a:solidFill>
                <a:schemeClr val="tx1"/>
              </a:solidFill>
            </a:rPr>
            <a:t>9) </a:t>
          </a:r>
          <a:r>
            <a:rPr lang="ru-RU" sz="1200" dirty="0" smtClean="0">
              <a:solidFill>
                <a:schemeClr val="accent2">
                  <a:lumMod val="75000"/>
                </a:schemeClr>
              </a:solidFill>
            </a:rPr>
            <a:t>владение навыками познавательной рефлексии как осознания совершаемых действий и мыслительных процессов</a:t>
          </a:r>
          <a:r>
            <a:rPr lang="ru-RU" sz="1200" dirty="0" smtClean="0">
              <a:solidFill>
                <a:schemeClr val="tx1"/>
              </a:solidFill>
            </a:rPr>
            <a:t>,  границ своего знания и незнания</a:t>
          </a:r>
        </a:p>
        <a:p>
          <a:pPr algn="l"/>
          <a:endParaRPr lang="ru-RU" sz="1200" dirty="0" smtClean="0"/>
        </a:p>
        <a:p>
          <a:pPr algn="ctr"/>
          <a:endParaRPr lang="ru-RU" sz="1200" dirty="0" smtClean="0">
            <a:solidFill>
              <a:schemeClr val="bg1"/>
            </a:solidFill>
          </a:endParaRPr>
        </a:p>
        <a:p>
          <a:pPr algn="ctr"/>
          <a:endParaRPr lang="ru-RU" sz="1200" dirty="0">
            <a:solidFill>
              <a:schemeClr val="bg1"/>
            </a:solidFill>
          </a:endParaRPr>
        </a:p>
      </dgm:t>
    </dgm:pt>
    <dgm:pt modelId="{A4007449-65B9-4D94-8939-74BB71835354}" type="sibTrans" cxnId="{241BC653-F342-44AD-B77F-9E290EF11053}">
      <dgm:prSet/>
      <dgm:spPr/>
      <dgm:t>
        <a:bodyPr/>
        <a:lstStyle/>
        <a:p>
          <a:endParaRPr lang="ru-RU"/>
        </a:p>
      </dgm:t>
    </dgm:pt>
    <dgm:pt modelId="{CCFEE5B5-D8D2-4819-9B3B-684BA868840B}" type="parTrans" cxnId="{241BC653-F342-44AD-B77F-9E290EF11053}">
      <dgm:prSet/>
      <dgm:spPr/>
      <dgm:t>
        <a:bodyPr/>
        <a:lstStyle/>
        <a:p>
          <a:endParaRPr lang="ru-RU"/>
        </a:p>
      </dgm:t>
    </dgm:pt>
    <dgm:pt modelId="{0353B20D-4C2B-43F7-A110-9B9803AF174B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ru-RU" sz="1300" u="none" dirty="0" smtClean="0">
              <a:solidFill>
                <a:schemeClr val="tx1"/>
              </a:solidFill>
            </a:rPr>
            <a:t>1)  умение </a:t>
          </a:r>
          <a:r>
            <a:rPr lang="ru-RU" sz="1300" u="none" dirty="0" smtClean="0">
              <a:solidFill>
                <a:schemeClr val="accent2">
                  <a:lumMod val="75000"/>
                </a:schemeClr>
              </a:solidFill>
            </a:rPr>
            <a:t>самостоятельно развивать мотивы и интересы </a:t>
          </a:r>
          <a:r>
            <a:rPr lang="ru-RU" sz="1300" u="none" dirty="0" smtClean="0">
              <a:solidFill>
                <a:schemeClr val="tx1"/>
              </a:solidFill>
            </a:rPr>
            <a:t>своей познавательной деятельности</a:t>
          </a:r>
        </a:p>
        <a:p>
          <a:pPr algn="l"/>
          <a:r>
            <a:rPr lang="ru-RU" sz="1300" u="none" dirty="0" smtClean="0">
              <a:solidFill>
                <a:schemeClr val="tx1"/>
              </a:solidFill>
            </a:rPr>
            <a:t>2) умение </a:t>
          </a:r>
          <a:r>
            <a:rPr lang="ru-RU" sz="1300" u="none" dirty="0" smtClean="0">
              <a:solidFill>
                <a:schemeClr val="accent2">
                  <a:lumMod val="75000"/>
                </a:schemeClr>
              </a:solidFill>
            </a:rPr>
            <a:t>самостоятельно планировать пути  достижения целей,  в том числе альтернативные</a:t>
          </a:r>
        </a:p>
        <a:p>
          <a:pPr algn="l"/>
          <a:r>
            <a:rPr lang="ru-RU" sz="1300" u="none" dirty="0" smtClean="0">
              <a:solidFill>
                <a:schemeClr val="tx1"/>
              </a:solidFill>
            </a:rPr>
            <a:t>6) умение  определять понятия, создавать обобщения, устанавливать аналогии, классифицировать, </a:t>
          </a:r>
          <a:r>
            <a:rPr lang="ru-RU" sz="1300" u="none" dirty="0" smtClean="0">
              <a:solidFill>
                <a:schemeClr val="accent2">
                  <a:lumMod val="75000"/>
                </a:schemeClr>
              </a:solidFill>
            </a:rPr>
            <a:t>устанавливать причинно-следственные связи </a:t>
          </a:r>
        </a:p>
        <a:p>
          <a:pPr algn="l"/>
          <a:r>
            <a:rPr lang="ru-RU" sz="1300" u="none" dirty="0" smtClean="0">
              <a:solidFill>
                <a:schemeClr val="tx1"/>
              </a:solidFill>
            </a:rPr>
            <a:t>7) умение создавать, применять и </a:t>
          </a:r>
          <a:r>
            <a:rPr lang="ru-RU" sz="1300" u="none" dirty="0" smtClean="0">
              <a:solidFill>
                <a:schemeClr val="accent2">
                  <a:lumMod val="75000"/>
                </a:schemeClr>
              </a:solidFill>
            </a:rPr>
            <a:t>преобразовывать знаки и символы, модели и схемы</a:t>
          </a:r>
        </a:p>
        <a:p>
          <a:pPr algn="l"/>
          <a:r>
            <a:rPr lang="ru-RU" sz="1300" u="none" dirty="0" smtClean="0">
              <a:solidFill>
                <a:schemeClr val="tx1"/>
              </a:solidFill>
            </a:rPr>
            <a:t>10) </a:t>
          </a:r>
          <a:r>
            <a:rPr lang="ru-RU" sz="1300" u="none" dirty="0" smtClean="0">
              <a:solidFill>
                <a:schemeClr val="accent2">
                  <a:lumMod val="75000"/>
                </a:schemeClr>
              </a:solidFill>
            </a:rPr>
            <a:t>умение осознанно использовать речевые средства </a:t>
          </a:r>
          <a:r>
            <a:rPr lang="ru-RU" sz="1300" u="none" dirty="0" smtClean="0">
              <a:solidFill>
                <a:schemeClr val="tx1"/>
              </a:solidFill>
            </a:rPr>
            <a:t>в соответствии с задачей коммуникации   </a:t>
          </a:r>
          <a:endParaRPr lang="ru-RU" sz="1300" dirty="0" smtClean="0">
            <a:solidFill>
              <a:schemeClr val="tx1"/>
            </a:solidFill>
          </a:endParaRPr>
        </a:p>
        <a:p>
          <a:pPr algn="l"/>
          <a:r>
            <a:rPr lang="ru-RU" sz="1300" u="none" dirty="0" smtClean="0">
              <a:solidFill>
                <a:schemeClr val="tx1"/>
              </a:solidFill>
            </a:rPr>
            <a:t>11) формирование и развитие </a:t>
          </a:r>
          <a:r>
            <a:rPr lang="ru-RU" sz="1300" u="none" dirty="0" smtClean="0">
              <a:solidFill>
                <a:schemeClr val="accent2">
                  <a:lumMod val="75000"/>
                </a:schemeClr>
              </a:solidFill>
            </a:rPr>
            <a:t>компетентности в области использования ИКТ</a:t>
          </a:r>
        </a:p>
        <a:p>
          <a:pPr algn="ctr"/>
          <a:r>
            <a:rPr lang="ru-RU" sz="1400" u="none" dirty="0" smtClean="0">
              <a:solidFill>
                <a:schemeClr val="tx1"/>
              </a:solidFill>
            </a:rPr>
            <a:t> </a:t>
          </a:r>
        </a:p>
      </dgm:t>
    </dgm:pt>
    <dgm:pt modelId="{88F7BE42-3444-4D43-97BA-0CBB726FE61D}" type="sibTrans" cxnId="{DE4966C1-2299-4D3D-A1D4-BDD6404649AF}">
      <dgm:prSet/>
      <dgm:spPr/>
      <dgm:t>
        <a:bodyPr/>
        <a:lstStyle/>
        <a:p>
          <a:endParaRPr lang="ru-RU"/>
        </a:p>
      </dgm:t>
    </dgm:pt>
    <dgm:pt modelId="{ACA69302-FD03-4DA5-8621-934D01F171AF}" type="parTrans" cxnId="{DE4966C1-2299-4D3D-A1D4-BDD6404649AF}">
      <dgm:prSet/>
      <dgm:spPr/>
      <dgm:t>
        <a:bodyPr/>
        <a:lstStyle/>
        <a:p>
          <a:endParaRPr lang="ru-RU"/>
        </a:p>
      </dgm:t>
    </dgm:pt>
    <dgm:pt modelId="{6107E3C8-C7E1-415F-AFDC-80FDDECCDFFD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ru-RU" sz="1400" dirty="0" smtClean="0">
              <a:solidFill>
                <a:schemeClr val="tx1"/>
              </a:solidFill>
            </a:rPr>
            <a:t>- освоение начальных форм </a:t>
          </a:r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познавательной и личностной рефлексии</a:t>
          </a:r>
        </a:p>
        <a:p>
          <a:pPr algn="l"/>
          <a:r>
            <a:rPr lang="ru-RU" sz="1400" dirty="0" smtClean="0">
              <a:solidFill>
                <a:schemeClr val="tx1"/>
              </a:solidFill>
            </a:rPr>
            <a:t>-  </a:t>
          </a:r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использование знаково-символических средств </a:t>
          </a:r>
          <a:r>
            <a:rPr lang="ru-RU" sz="1400" dirty="0" smtClean="0">
              <a:solidFill>
                <a:schemeClr val="tx1"/>
              </a:solidFill>
            </a:rPr>
            <a:t>представления информации для создания моделей изучаемых объектов и процессов</a:t>
          </a:r>
        </a:p>
        <a:p>
          <a:pPr algn="l"/>
          <a:r>
            <a:rPr lang="ru-RU" sz="1400" dirty="0" smtClean="0">
              <a:solidFill>
                <a:schemeClr val="tx1"/>
              </a:solidFill>
            </a:rPr>
            <a:t>- </a:t>
          </a:r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активное использование речевых средств и средств ИКТ </a:t>
          </a:r>
        </a:p>
        <a:p>
          <a:pPr algn="l"/>
          <a:r>
            <a:rPr lang="ru-RU" sz="1400" dirty="0" smtClean="0">
              <a:solidFill>
                <a:schemeClr val="tx1"/>
              </a:solidFill>
            </a:rPr>
            <a:t>- овладение навыками </a:t>
          </a:r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смыслового чтения текстов </a:t>
          </a:r>
        </a:p>
        <a:p>
          <a:pPr algn="l"/>
          <a:r>
            <a:rPr lang="ru-RU" sz="1400" dirty="0" smtClean="0">
              <a:solidFill>
                <a:schemeClr val="tx1"/>
              </a:solidFill>
            </a:rPr>
            <a:t>- овладение </a:t>
          </a:r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логическими действиями </a:t>
          </a:r>
        </a:p>
        <a:p>
          <a:pPr algn="l"/>
          <a:r>
            <a:rPr lang="ru-RU" sz="1400" dirty="0" smtClean="0">
              <a:solidFill>
                <a:schemeClr val="tx1"/>
              </a:solidFill>
            </a:rPr>
            <a:t>- готовность конструктивно </a:t>
          </a:r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разрешать конфликты посредством учета интересов </a:t>
          </a:r>
          <a:r>
            <a:rPr lang="ru-RU" sz="1400" dirty="0" smtClean="0">
              <a:solidFill>
                <a:schemeClr val="tx1"/>
              </a:solidFill>
            </a:rPr>
            <a:t>сторон и сотрудничества</a:t>
          </a:r>
          <a:endParaRPr lang="ru-RU" sz="1400" dirty="0">
            <a:solidFill>
              <a:schemeClr val="tx1"/>
            </a:solidFill>
          </a:endParaRPr>
        </a:p>
      </dgm:t>
    </dgm:pt>
    <dgm:pt modelId="{4D05ED60-38EE-43B3-879D-E039C7A3AAA7}" type="sibTrans" cxnId="{67BE8EFA-4AAB-4C9E-A770-ACA2FE794B6A}">
      <dgm:prSet/>
      <dgm:spPr/>
      <dgm:t>
        <a:bodyPr/>
        <a:lstStyle/>
        <a:p>
          <a:endParaRPr lang="ru-RU"/>
        </a:p>
      </dgm:t>
    </dgm:pt>
    <dgm:pt modelId="{DA8E3E6D-8580-4577-A771-86F1287A9352}" type="parTrans" cxnId="{67BE8EFA-4AAB-4C9E-A770-ACA2FE794B6A}">
      <dgm:prSet/>
      <dgm:spPr/>
      <dgm:t>
        <a:bodyPr/>
        <a:lstStyle/>
        <a:p>
          <a:endParaRPr lang="ru-RU"/>
        </a:p>
      </dgm:t>
    </dgm:pt>
    <dgm:pt modelId="{2A6A6A37-2D0C-463E-AEE4-0451A4851F54}" type="pres">
      <dgm:prSet presAssocID="{3B758387-FC04-406E-95A4-2939A8001FE7}" presName="Name0" presStyleCnt="0">
        <dgm:presLayoutVars>
          <dgm:dir/>
          <dgm:resizeHandles val="exact"/>
        </dgm:presLayoutVars>
      </dgm:prSet>
      <dgm:spPr/>
    </dgm:pt>
    <dgm:pt modelId="{3A36181E-9547-4C29-A2F0-148B6984343B}" type="pres">
      <dgm:prSet presAssocID="{3B758387-FC04-406E-95A4-2939A8001FE7}" presName="fgShape" presStyleLbl="fgShp" presStyleIdx="0" presStyleCnt="1" custScaleY="18700" custLinFactNeighborX="144" custLinFactNeighborY="73983"/>
      <dgm:spPr/>
    </dgm:pt>
    <dgm:pt modelId="{7DE44A75-27FC-4AFA-8102-E19AFD9224A8}" type="pres">
      <dgm:prSet presAssocID="{3B758387-FC04-406E-95A4-2939A8001FE7}" presName="linComp" presStyleCnt="0"/>
      <dgm:spPr/>
    </dgm:pt>
    <dgm:pt modelId="{E7F4AE94-520F-4A6C-BEF5-55C0510082AF}" type="pres">
      <dgm:prSet presAssocID="{6107E3C8-C7E1-415F-AFDC-80FDDECCDFFD}" presName="compNode" presStyleCnt="0"/>
      <dgm:spPr/>
    </dgm:pt>
    <dgm:pt modelId="{1511CF29-7AF7-4C86-A577-9DE686917204}" type="pres">
      <dgm:prSet presAssocID="{6107E3C8-C7E1-415F-AFDC-80FDDECCDFFD}" presName="bkgdShape" presStyleLbl="node1" presStyleIdx="0" presStyleCnt="3" custLinFactNeighborX="-64" custLinFactNeighborY="-1220"/>
      <dgm:spPr/>
      <dgm:t>
        <a:bodyPr/>
        <a:lstStyle/>
        <a:p>
          <a:endParaRPr lang="ru-RU"/>
        </a:p>
      </dgm:t>
    </dgm:pt>
    <dgm:pt modelId="{042688F9-9C77-4A56-BD41-1893B61A5C9B}" type="pres">
      <dgm:prSet presAssocID="{6107E3C8-C7E1-415F-AFDC-80FDDECCDFFD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66AD2F-9B12-4C7C-9142-A769384AACD7}" type="pres">
      <dgm:prSet presAssocID="{6107E3C8-C7E1-415F-AFDC-80FDDECCDFFD}" presName="invisiNode" presStyleLbl="node1" presStyleIdx="0" presStyleCnt="3"/>
      <dgm:spPr/>
    </dgm:pt>
    <dgm:pt modelId="{FFCA9778-E4E5-45A7-84B5-9FCD3E9F926F}" type="pres">
      <dgm:prSet presAssocID="{6107E3C8-C7E1-415F-AFDC-80FDDECCDFFD}" presName="imagNode" presStyleLbl="fgImgPlace1" presStyleIdx="0" presStyleCnt="3" custScaleX="52821" custScaleY="47074" custLinFactNeighborX="34259" custLinFactNeighborY="-3383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4C3820A-9E05-4430-AB16-6DCE582762A1}" type="pres">
      <dgm:prSet presAssocID="{4D05ED60-38EE-43B3-879D-E039C7A3AAA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D8A27A5-89CF-4A1E-B3A1-40F4A9B83E5C}" type="pres">
      <dgm:prSet presAssocID="{0353B20D-4C2B-43F7-A110-9B9803AF174B}" presName="compNode" presStyleCnt="0"/>
      <dgm:spPr/>
    </dgm:pt>
    <dgm:pt modelId="{12E3EF7A-AB56-4463-8DC3-B409588BEFEE}" type="pres">
      <dgm:prSet presAssocID="{0353B20D-4C2B-43F7-A110-9B9803AF174B}" presName="bkgdShape" presStyleLbl="node1" presStyleIdx="1" presStyleCnt="3"/>
      <dgm:spPr/>
      <dgm:t>
        <a:bodyPr/>
        <a:lstStyle/>
        <a:p>
          <a:endParaRPr lang="ru-RU"/>
        </a:p>
      </dgm:t>
    </dgm:pt>
    <dgm:pt modelId="{001FC7B0-C5BB-4749-971C-058F323E579B}" type="pres">
      <dgm:prSet presAssocID="{0353B20D-4C2B-43F7-A110-9B9803AF174B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359AB2-F011-42A6-BD63-E39324BD1FB8}" type="pres">
      <dgm:prSet presAssocID="{0353B20D-4C2B-43F7-A110-9B9803AF174B}" presName="invisiNode" presStyleLbl="node1" presStyleIdx="1" presStyleCnt="3"/>
      <dgm:spPr/>
    </dgm:pt>
    <dgm:pt modelId="{90633B87-FF55-4B06-8BB0-D0E783C0D935}" type="pres">
      <dgm:prSet presAssocID="{0353B20D-4C2B-43F7-A110-9B9803AF174B}" presName="imagNode" presStyleLbl="fgImgPlace1" presStyleIdx="1" presStyleCnt="3" custScaleX="54933" custScaleY="48144" custLinFactNeighborX="36339" custLinFactNeighborY="-40397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3DC59CF-BA8A-47EB-BDA8-6A7B9CB9EBAE}" type="pres">
      <dgm:prSet presAssocID="{88F7BE42-3444-4D43-97BA-0CBB726FE61D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6730D76-2680-41C8-B30E-402BCF3432FE}" type="pres">
      <dgm:prSet presAssocID="{7EF8C140-809C-4353-9B0D-0099ADC3118B}" presName="compNode" presStyleCnt="0"/>
      <dgm:spPr/>
    </dgm:pt>
    <dgm:pt modelId="{6034F2A2-57E4-49E4-995D-50F64A6F5DE4}" type="pres">
      <dgm:prSet presAssocID="{7EF8C140-809C-4353-9B0D-0099ADC3118B}" presName="bkgdShape" presStyleLbl="node1" presStyleIdx="2" presStyleCnt="3" custLinFactNeighborX="6371"/>
      <dgm:spPr/>
      <dgm:t>
        <a:bodyPr/>
        <a:lstStyle/>
        <a:p>
          <a:endParaRPr lang="ru-RU"/>
        </a:p>
      </dgm:t>
    </dgm:pt>
    <dgm:pt modelId="{1805D1B3-60EC-427C-85AE-19B2B06219A0}" type="pres">
      <dgm:prSet presAssocID="{7EF8C140-809C-4353-9B0D-0099ADC3118B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914DE9-3BDB-4B2B-B579-3C10D50CCA98}" type="pres">
      <dgm:prSet presAssocID="{7EF8C140-809C-4353-9B0D-0099ADC3118B}" presName="invisiNode" presStyleLbl="node1" presStyleIdx="2" presStyleCnt="3"/>
      <dgm:spPr/>
    </dgm:pt>
    <dgm:pt modelId="{E072AF11-14FE-4BAC-8A5E-35C9CCF51A66}" type="pres">
      <dgm:prSet presAssocID="{7EF8C140-809C-4353-9B0D-0099ADC3118B}" presName="imagNode" presStyleLbl="fgImgPlace1" presStyleIdx="2" presStyleCnt="3" custScaleX="52821" custScaleY="47074" custLinFactNeighborX="32757" custLinFactNeighborY="-4448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31E8A9B1-D1EF-4DCA-8F1C-7CEB7372B6E9}" type="presOf" srcId="{7EF8C140-809C-4353-9B0D-0099ADC3118B}" destId="{1805D1B3-60EC-427C-85AE-19B2B06219A0}" srcOrd="1" destOrd="0" presId="urn:microsoft.com/office/officeart/2005/8/layout/hList7#2"/>
    <dgm:cxn modelId="{5AC5D2A3-C643-4212-9D93-48B50AD8149E}" type="presOf" srcId="{7EF8C140-809C-4353-9B0D-0099ADC3118B}" destId="{6034F2A2-57E4-49E4-995D-50F64A6F5DE4}" srcOrd="0" destOrd="0" presId="urn:microsoft.com/office/officeart/2005/8/layout/hList7#2"/>
    <dgm:cxn modelId="{241BC653-F342-44AD-B77F-9E290EF11053}" srcId="{3B758387-FC04-406E-95A4-2939A8001FE7}" destId="{7EF8C140-809C-4353-9B0D-0099ADC3118B}" srcOrd="2" destOrd="0" parTransId="{CCFEE5B5-D8D2-4819-9B3B-684BA868840B}" sibTransId="{A4007449-65B9-4D94-8939-74BB71835354}"/>
    <dgm:cxn modelId="{CCC998D7-76B8-42BF-BB4A-4C11E589C4D9}" type="presOf" srcId="{6107E3C8-C7E1-415F-AFDC-80FDDECCDFFD}" destId="{042688F9-9C77-4A56-BD41-1893B61A5C9B}" srcOrd="1" destOrd="0" presId="urn:microsoft.com/office/officeart/2005/8/layout/hList7#2"/>
    <dgm:cxn modelId="{64B3C86F-DA2A-4BF5-A59D-D5E23C6FAE54}" type="presOf" srcId="{6107E3C8-C7E1-415F-AFDC-80FDDECCDFFD}" destId="{1511CF29-7AF7-4C86-A577-9DE686917204}" srcOrd="0" destOrd="0" presId="urn:microsoft.com/office/officeart/2005/8/layout/hList7#2"/>
    <dgm:cxn modelId="{A8F1B534-F497-410F-9AED-9E72D63F97F2}" type="presOf" srcId="{3B758387-FC04-406E-95A4-2939A8001FE7}" destId="{2A6A6A37-2D0C-463E-AEE4-0451A4851F54}" srcOrd="0" destOrd="0" presId="urn:microsoft.com/office/officeart/2005/8/layout/hList7#2"/>
    <dgm:cxn modelId="{4D8A6E55-E753-448C-9B97-5D7ED6575909}" type="presOf" srcId="{4D05ED60-38EE-43B3-879D-E039C7A3AAA7}" destId="{B4C3820A-9E05-4430-AB16-6DCE582762A1}" srcOrd="0" destOrd="0" presId="urn:microsoft.com/office/officeart/2005/8/layout/hList7#2"/>
    <dgm:cxn modelId="{24289C62-9639-4CEB-A801-4C1222655EE1}" type="presOf" srcId="{88F7BE42-3444-4D43-97BA-0CBB726FE61D}" destId="{A3DC59CF-BA8A-47EB-BDA8-6A7B9CB9EBAE}" srcOrd="0" destOrd="0" presId="urn:microsoft.com/office/officeart/2005/8/layout/hList7#2"/>
    <dgm:cxn modelId="{B264F4AF-6CFA-4D88-B4AE-6DE54A3F1B41}" type="presOf" srcId="{0353B20D-4C2B-43F7-A110-9B9803AF174B}" destId="{12E3EF7A-AB56-4463-8DC3-B409588BEFEE}" srcOrd="0" destOrd="0" presId="urn:microsoft.com/office/officeart/2005/8/layout/hList7#2"/>
    <dgm:cxn modelId="{67BE8EFA-4AAB-4C9E-A770-ACA2FE794B6A}" srcId="{3B758387-FC04-406E-95A4-2939A8001FE7}" destId="{6107E3C8-C7E1-415F-AFDC-80FDDECCDFFD}" srcOrd="0" destOrd="0" parTransId="{DA8E3E6D-8580-4577-A771-86F1287A9352}" sibTransId="{4D05ED60-38EE-43B3-879D-E039C7A3AAA7}"/>
    <dgm:cxn modelId="{DE4966C1-2299-4D3D-A1D4-BDD6404649AF}" srcId="{3B758387-FC04-406E-95A4-2939A8001FE7}" destId="{0353B20D-4C2B-43F7-A110-9B9803AF174B}" srcOrd="1" destOrd="0" parTransId="{ACA69302-FD03-4DA5-8621-934D01F171AF}" sibTransId="{88F7BE42-3444-4D43-97BA-0CBB726FE61D}"/>
    <dgm:cxn modelId="{76E1F468-69D4-44F1-9AD5-AB39FCA8DEEC}" type="presOf" srcId="{0353B20D-4C2B-43F7-A110-9B9803AF174B}" destId="{001FC7B0-C5BB-4749-971C-058F323E579B}" srcOrd="1" destOrd="0" presId="urn:microsoft.com/office/officeart/2005/8/layout/hList7#2"/>
    <dgm:cxn modelId="{75B935E5-BE20-4641-86A6-C6932C968584}" type="presParOf" srcId="{2A6A6A37-2D0C-463E-AEE4-0451A4851F54}" destId="{3A36181E-9547-4C29-A2F0-148B6984343B}" srcOrd="0" destOrd="0" presId="urn:microsoft.com/office/officeart/2005/8/layout/hList7#2"/>
    <dgm:cxn modelId="{71227537-F1E1-4927-A1D3-495F01B5D0FB}" type="presParOf" srcId="{2A6A6A37-2D0C-463E-AEE4-0451A4851F54}" destId="{7DE44A75-27FC-4AFA-8102-E19AFD9224A8}" srcOrd="1" destOrd="0" presId="urn:microsoft.com/office/officeart/2005/8/layout/hList7#2"/>
    <dgm:cxn modelId="{22E6752D-878A-48A2-9D95-A0782869A7DD}" type="presParOf" srcId="{7DE44A75-27FC-4AFA-8102-E19AFD9224A8}" destId="{E7F4AE94-520F-4A6C-BEF5-55C0510082AF}" srcOrd="0" destOrd="0" presId="urn:microsoft.com/office/officeart/2005/8/layout/hList7#2"/>
    <dgm:cxn modelId="{F8397D6C-8114-4499-B019-2CFF0DDE050A}" type="presParOf" srcId="{E7F4AE94-520F-4A6C-BEF5-55C0510082AF}" destId="{1511CF29-7AF7-4C86-A577-9DE686917204}" srcOrd="0" destOrd="0" presId="urn:microsoft.com/office/officeart/2005/8/layout/hList7#2"/>
    <dgm:cxn modelId="{47EBADB7-C043-4A71-BC0E-564E4FBE7128}" type="presParOf" srcId="{E7F4AE94-520F-4A6C-BEF5-55C0510082AF}" destId="{042688F9-9C77-4A56-BD41-1893B61A5C9B}" srcOrd="1" destOrd="0" presId="urn:microsoft.com/office/officeart/2005/8/layout/hList7#2"/>
    <dgm:cxn modelId="{57C119C8-C401-4EDC-BA8C-038758632758}" type="presParOf" srcId="{E7F4AE94-520F-4A6C-BEF5-55C0510082AF}" destId="{5C66AD2F-9B12-4C7C-9142-A769384AACD7}" srcOrd="2" destOrd="0" presId="urn:microsoft.com/office/officeart/2005/8/layout/hList7#2"/>
    <dgm:cxn modelId="{D30FA5D9-F7F9-4049-A4F5-E0EB75E3F27D}" type="presParOf" srcId="{E7F4AE94-520F-4A6C-BEF5-55C0510082AF}" destId="{FFCA9778-E4E5-45A7-84B5-9FCD3E9F926F}" srcOrd="3" destOrd="0" presId="urn:microsoft.com/office/officeart/2005/8/layout/hList7#2"/>
    <dgm:cxn modelId="{EBFBD1D9-9CA2-481D-AB60-36170D337355}" type="presParOf" srcId="{7DE44A75-27FC-4AFA-8102-E19AFD9224A8}" destId="{B4C3820A-9E05-4430-AB16-6DCE582762A1}" srcOrd="1" destOrd="0" presId="urn:microsoft.com/office/officeart/2005/8/layout/hList7#2"/>
    <dgm:cxn modelId="{7558D240-AB7B-4849-AE7B-AA5DD5EF15E5}" type="presParOf" srcId="{7DE44A75-27FC-4AFA-8102-E19AFD9224A8}" destId="{1D8A27A5-89CF-4A1E-B3A1-40F4A9B83E5C}" srcOrd="2" destOrd="0" presId="urn:microsoft.com/office/officeart/2005/8/layout/hList7#2"/>
    <dgm:cxn modelId="{261456D3-E517-4174-BFE3-A3E71F63B74E}" type="presParOf" srcId="{1D8A27A5-89CF-4A1E-B3A1-40F4A9B83E5C}" destId="{12E3EF7A-AB56-4463-8DC3-B409588BEFEE}" srcOrd="0" destOrd="0" presId="urn:microsoft.com/office/officeart/2005/8/layout/hList7#2"/>
    <dgm:cxn modelId="{B41949D8-B385-40D9-B1E0-CF4D24F4AF43}" type="presParOf" srcId="{1D8A27A5-89CF-4A1E-B3A1-40F4A9B83E5C}" destId="{001FC7B0-C5BB-4749-971C-058F323E579B}" srcOrd="1" destOrd="0" presId="urn:microsoft.com/office/officeart/2005/8/layout/hList7#2"/>
    <dgm:cxn modelId="{D7E550D5-539D-4B6A-AD1B-FA32F70121B9}" type="presParOf" srcId="{1D8A27A5-89CF-4A1E-B3A1-40F4A9B83E5C}" destId="{8D359AB2-F011-42A6-BD63-E39324BD1FB8}" srcOrd="2" destOrd="0" presId="urn:microsoft.com/office/officeart/2005/8/layout/hList7#2"/>
    <dgm:cxn modelId="{F9835EF5-7FD9-485C-8C83-2AB8055CE3B4}" type="presParOf" srcId="{1D8A27A5-89CF-4A1E-B3A1-40F4A9B83E5C}" destId="{90633B87-FF55-4B06-8BB0-D0E783C0D935}" srcOrd="3" destOrd="0" presId="urn:microsoft.com/office/officeart/2005/8/layout/hList7#2"/>
    <dgm:cxn modelId="{203FC3FF-B8EC-42FC-AC26-9ECFBE2069B4}" type="presParOf" srcId="{7DE44A75-27FC-4AFA-8102-E19AFD9224A8}" destId="{A3DC59CF-BA8A-47EB-BDA8-6A7B9CB9EBAE}" srcOrd="3" destOrd="0" presId="urn:microsoft.com/office/officeart/2005/8/layout/hList7#2"/>
    <dgm:cxn modelId="{6A20BB6D-D8D8-44BF-A08A-0FB11B0981AF}" type="presParOf" srcId="{7DE44A75-27FC-4AFA-8102-E19AFD9224A8}" destId="{36730D76-2680-41C8-B30E-402BCF3432FE}" srcOrd="4" destOrd="0" presId="urn:microsoft.com/office/officeart/2005/8/layout/hList7#2"/>
    <dgm:cxn modelId="{44D48656-DA09-4E71-AF4E-C4A2D34AF75F}" type="presParOf" srcId="{36730D76-2680-41C8-B30E-402BCF3432FE}" destId="{6034F2A2-57E4-49E4-995D-50F64A6F5DE4}" srcOrd="0" destOrd="0" presId="urn:microsoft.com/office/officeart/2005/8/layout/hList7#2"/>
    <dgm:cxn modelId="{5F1D6481-9426-4D23-8FBE-68DCBDA4A30D}" type="presParOf" srcId="{36730D76-2680-41C8-B30E-402BCF3432FE}" destId="{1805D1B3-60EC-427C-85AE-19B2B06219A0}" srcOrd="1" destOrd="0" presId="urn:microsoft.com/office/officeart/2005/8/layout/hList7#2"/>
    <dgm:cxn modelId="{78C4439B-49DA-43D6-AF42-87FF3626D0AA}" type="presParOf" srcId="{36730D76-2680-41C8-B30E-402BCF3432FE}" destId="{C9914DE9-3BDB-4B2B-B579-3C10D50CCA98}" srcOrd="2" destOrd="0" presId="urn:microsoft.com/office/officeart/2005/8/layout/hList7#2"/>
    <dgm:cxn modelId="{912823B6-B7AA-45B5-9AA0-C6594EA108EE}" type="presParOf" srcId="{36730D76-2680-41C8-B30E-402BCF3432FE}" destId="{E072AF11-14FE-4BAC-8A5E-35C9CCF51A66}" srcOrd="3" destOrd="0" presId="urn:microsoft.com/office/officeart/2005/8/layout/hList7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6EBDD8-DB28-4F08-9299-E254E7F9A61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3651E5-D251-42F6-9E62-F15431EA4E0F}">
      <dgm:prSet phldrT="[Текст]"/>
      <dgm:spPr/>
      <dgm:t>
        <a:bodyPr/>
        <a:lstStyle/>
        <a:p>
          <a:r>
            <a:rPr lang="ru-RU" dirty="0" smtClean="0">
              <a:solidFill>
                <a:srgbClr val="0033CC"/>
              </a:solidFill>
            </a:rPr>
            <a:t>1</a:t>
          </a:r>
          <a:endParaRPr lang="ru-RU" dirty="0">
            <a:solidFill>
              <a:srgbClr val="0033CC"/>
            </a:solidFill>
          </a:endParaRPr>
        </a:p>
      </dgm:t>
    </dgm:pt>
    <dgm:pt modelId="{9AE79284-55D0-4473-AA7E-D9BB25FD20D5}" type="parTrans" cxnId="{F452B54F-555F-4AE4-BFA1-BEEDA49A712A}">
      <dgm:prSet/>
      <dgm:spPr/>
      <dgm:t>
        <a:bodyPr/>
        <a:lstStyle/>
        <a:p>
          <a:endParaRPr lang="ru-RU"/>
        </a:p>
      </dgm:t>
    </dgm:pt>
    <dgm:pt modelId="{94374BB2-D5A5-4BC6-9B39-16552DF43B3A}" type="sibTrans" cxnId="{F452B54F-555F-4AE4-BFA1-BEEDA49A712A}">
      <dgm:prSet/>
      <dgm:spPr/>
      <dgm:t>
        <a:bodyPr/>
        <a:lstStyle/>
        <a:p>
          <a:endParaRPr lang="ru-RU"/>
        </a:p>
      </dgm:t>
    </dgm:pt>
    <dgm:pt modelId="{D93A5189-D4B1-48B1-BCAB-09C0AEBBB432}">
      <dgm:prSet phldrT="[Текст]"/>
      <dgm:spPr/>
      <dgm:t>
        <a:bodyPr/>
        <a:lstStyle/>
        <a:p>
          <a:pPr rtl="0"/>
          <a:r>
            <a:rPr lang="ru-RU" b="1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11(12) учебных предметов </a:t>
          </a:r>
          <a:r>
            <a:rPr lang="ru-RU" b="1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и предусматривать </a:t>
          </a:r>
          <a:r>
            <a:rPr lang="ru-RU" b="1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изучение не менее одного </a:t>
          </a:r>
          <a:r>
            <a:rPr lang="ru-RU" b="1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учебного предмета из каждой предметной области</a:t>
          </a:r>
          <a:endParaRPr lang="ru-RU" b="1" dirty="0"/>
        </a:p>
      </dgm:t>
    </dgm:pt>
    <dgm:pt modelId="{AF8D577B-0313-41B5-9876-4BB1A03FA669}" type="parTrans" cxnId="{9707D00C-3644-4893-9673-EF7B31FEEB89}">
      <dgm:prSet/>
      <dgm:spPr/>
      <dgm:t>
        <a:bodyPr/>
        <a:lstStyle/>
        <a:p>
          <a:endParaRPr lang="ru-RU"/>
        </a:p>
      </dgm:t>
    </dgm:pt>
    <dgm:pt modelId="{E05FF7AD-26B0-4413-B26A-6486A5586E9C}" type="sibTrans" cxnId="{9707D00C-3644-4893-9673-EF7B31FEEB89}">
      <dgm:prSet/>
      <dgm:spPr/>
      <dgm:t>
        <a:bodyPr/>
        <a:lstStyle/>
        <a:p>
          <a:endParaRPr lang="ru-RU"/>
        </a:p>
      </dgm:t>
    </dgm:pt>
    <dgm:pt modelId="{888A3B02-D8E7-4CA0-95E7-F9B6D674AB7B}">
      <dgm:prSet phldrT="[Текст]"/>
      <dgm:spPr/>
      <dgm:t>
        <a:bodyPr/>
        <a:lstStyle/>
        <a:p>
          <a:r>
            <a:rPr lang="ru-RU" dirty="0" smtClean="0">
              <a:solidFill>
                <a:srgbClr val="0033CC"/>
              </a:solidFill>
            </a:rPr>
            <a:t>2</a:t>
          </a:r>
          <a:endParaRPr lang="ru-RU" dirty="0">
            <a:solidFill>
              <a:srgbClr val="0033CC"/>
            </a:solidFill>
          </a:endParaRPr>
        </a:p>
      </dgm:t>
    </dgm:pt>
    <dgm:pt modelId="{60231584-1302-4FC3-AAA7-14D15DCD6688}" type="parTrans" cxnId="{C9C09523-66A9-43CE-9DD1-74A7438F803D}">
      <dgm:prSet/>
      <dgm:spPr/>
      <dgm:t>
        <a:bodyPr/>
        <a:lstStyle/>
        <a:p>
          <a:endParaRPr lang="ru-RU"/>
        </a:p>
      </dgm:t>
    </dgm:pt>
    <dgm:pt modelId="{986AE8FE-1AE2-46D5-B715-02D371BE1D83}" type="sibTrans" cxnId="{C9C09523-66A9-43CE-9DD1-74A7438F803D}">
      <dgm:prSet/>
      <dgm:spPr/>
      <dgm:t>
        <a:bodyPr/>
        <a:lstStyle/>
        <a:p>
          <a:endParaRPr lang="ru-RU"/>
        </a:p>
      </dgm:t>
    </dgm:pt>
    <dgm:pt modelId="{2C711721-9EBD-49E8-969E-72F7A1C83E0F}">
      <dgm:prSet phldrT="[Текст]"/>
      <dgm:spPr/>
      <dgm:t>
        <a:bodyPr/>
        <a:lstStyle/>
        <a:p>
          <a:pPr rtl="0"/>
          <a:r>
            <a:rPr lang="ru-RU" b="1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не менее 3(4) учебных предметов на углубленном уровне изучения </a:t>
          </a:r>
          <a:r>
            <a:rPr lang="ru-RU" b="1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(кроме универсального профиля)</a:t>
          </a:r>
          <a:r>
            <a:rPr lang="ru-RU" b="1" baseline="0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 </a:t>
          </a:r>
          <a:r>
            <a:rPr lang="ru-RU" b="1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из соответствующей профилю обучения предметной области и (или) смежной с ней предметной области</a:t>
          </a:r>
          <a:endParaRPr lang="ru-RU" b="1" dirty="0">
            <a:solidFill>
              <a:srgbClr val="0033CC"/>
            </a:solidFill>
          </a:endParaRPr>
        </a:p>
      </dgm:t>
    </dgm:pt>
    <dgm:pt modelId="{1015FA58-558F-425D-8EDD-48F3F2FAA2B4}" type="parTrans" cxnId="{0C010E44-C0EF-4CEF-9B30-920CAEACC0FC}">
      <dgm:prSet/>
      <dgm:spPr/>
      <dgm:t>
        <a:bodyPr/>
        <a:lstStyle/>
        <a:p>
          <a:endParaRPr lang="ru-RU"/>
        </a:p>
      </dgm:t>
    </dgm:pt>
    <dgm:pt modelId="{DA1D16DA-F18C-4F80-A015-10E2CE95CC66}" type="sibTrans" cxnId="{0C010E44-C0EF-4CEF-9B30-920CAEACC0FC}">
      <dgm:prSet/>
      <dgm:spPr/>
      <dgm:t>
        <a:bodyPr/>
        <a:lstStyle/>
        <a:p>
          <a:endParaRPr lang="ru-RU"/>
        </a:p>
      </dgm:t>
    </dgm:pt>
    <dgm:pt modelId="{6FAD0FE9-DCC9-49C7-811A-84F7233A2C86}">
      <dgm:prSet phldrT="[Текст]"/>
      <dgm:spPr/>
      <dgm:t>
        <a:bodyPr/>
        <a:lstStyle/>
        <a:p>
          <a:r>
            <a:rPr lang="ru-RU" dirty="0" smtClean="0">
              <a:solidFill>
                <a:srgbClr val="0033CC"/>
              </a:solidFill>
            </a:rPr>
            <a:t>3</a:t>
          </a:r>
          <a:endParaRPr lang="ru-RU" dirty="0">
            <a:solidFill>
              <a:srgbClr val="0033CC"/>
            </a:solidFill>
          </a:endParaRPr>
        </a:p>
      </dgm:t>
    </dgm:pt>
    <dgm:pt modelId="{3BEBDBB9-A8E9-4D8E-ADB5-CCFE37D99FAF}" type="parTrans" cxnId="{66A1D53E-9232-4F79-8893-6721929BF893}">
      <dgm:prSet/>
      <dgm:spPr/>
      <dgm:t>
        <a:bodyPr/>
        <a:lstStyle/>
        <a:p>
          <a:endParaRPr lang="ru-RU"/>
        </a:p>
      </dgm:t>
    </dgm:pt>
    <dgm:pt modelId="{CFB42498-C42A-4022-8108-D14D16EDD333}" type="sibTrans" cxnId="{66A1D53E-9232-4F79-8893-6721929BF893}">
      <dgm:prSet/>
      <dgm:spPr/>
      <dgm:t>
        <a:bodyPr/>
        <a:lstStyle/>
        <a:p>
          <a:endParaRPr lang="ru-RU"/>
        </a:p>
      </dgm:t>
    </dgm:pt>
    <dgm:pt modelId="{B3FFED64-546B-4C4B-8BE6-B17A7F5A276E}">
      <dgm:prSet phldrT="[Текст]"/>
      <dgm:spPr/>
      <dgm:t>
        <a:bodyPr/>
        <a:lstStyle/>
        <a:p>
          <a:pPr rtl="0"/>
          <a:r>
            <a:rPr lang="ru-RU" b="1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Общие</a:t>
          </a:r>
          <a:r>
            <a:rPr lang="ru-RU" b="1" baseline="0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 </a:t>
          </a:r>
          <a:r>
            <a:rPr lang="ru-RU" b="1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учебные предметы</a:t>
          </a:r>
          <a:r>
            <a:rPr lang="ru-RU" b="1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: «</a:t>
          </a:r>
          <a:r>
            <a:rPr lang="ru-RU" b="1" smtClean="0">
              <a:solidFill>
                <a:srgbClr val="0033CC"/>
              </a:solidFill>
              <a:latin typeface="+mn-lt"/>
              <a:ea typeface="+mn-ea"/>
              <a:cs typeface="+mn-cs"/>
            </a:rPr>
            <a:t>Русский </a:t>
          </a:r>
          <a:r>
            <a:rPr lang="ru-RU" b="1" smtClean="0">
              <a:solidFill>
                <a:srgbClr val="0033CC"/>
              </a:solidFill>
              <a:latin typeface="+mn-lt"/>
              <a:ea typeface="+mn-ea"/>
              <a:cs typeface="+mn-cs"/>
            </a:rPr>
            <a:t>язык», «Литература</a:t>
          </a:r>
          <a:r>
            <a:rPr lang="ru-RU" b="1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», «Иностранный язык», «Математика», «История» (или «Россия в мире»), «Физическая культура», «Основы безопасности жизнедеятельности», «Астрономия»</a:t>
          </a:r>
          <a:endParaRPr lang="ru-RU" b="1" dirty="0">
            <a:solidFill>
              <a:srgbClr val="0033CC"/>
            </a:solidFill>
          </a:endParaRPr>
        </a:p>
      </dgm:t>
    </dgm:pt>
    <dgm:pt modelId="{ADB2F74A-EA55-40E4-B943-5B0320B5D8CD}" type="parTrans" cxnId="{F4A2B904-2F8B-4BFE-80FF-3D0550DEE0A6}">
      <dgm:prSet/>
      <dgm:spPr/>
      <dgm:t>
        <a:bodyPr/>
        <a:lstStyle/>
        <a:p>
          <a:endParaRPr lang="ru-RU"/>
        </a:p>
      </dgm:t>
    </dgm:pt>
    <dgm:pt modelId="{8BEC5518-9CF4-4B95-BF83-6CB6FDB2193A}" type="sibTrans" cxnId="{F4A2B904-2F8B-4BFE-80FF-3D0550DEE0A6}">
      <dgm:prSet/>
      <dgm:spPr/>
      <dgm:t>
        <a:bodyPr/>
        <a:lstStyle/>
        <a:p>
          <a:endParaRPr lang="ru-RU"/>
        </a:p>
      </dgm:t>
    </dgm:pt>
    <dgm:pt modelId="{FBFCD6D6-0A70-49DE-9AE5-B6C8434CDB75}" type="pres">
      <dgm:prSet presAssocID="{FB6EBDD8-DB28-4F08-9299-E254E7F9A61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E3EF6A-4987-4121-A502-474805A09401}" type="pres">
      <dgm:prSet presAssocID="{2C3651E5-D251-42F6-9E62-F15431EA4E0F}" presName="composite" presStyleCnt="0"/>
      <dgm:spPr/>
    </dgm:pt>
    <dgm:pt modelId="{BFC0761E-CEF0-4293-BD77-78FF9AFE43D8}" type="pres">
      <dgm:prSet presAssocID="{2C3651E5-D251-42F6-9E62-F15431EA4E0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6A201E-44B7-4152-917D-2EA4CD230ED1}" type="pres">
      <dgm:prSet presAssocID="{2C3651E5-D251-42F6-9E62-F15431EA4E0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D93346-7A8D-4716-8408-8B5EBEE5B6FA}" type="pres">
      <dgm:prSet presAssocID="{94374BB2-D5A5-4BC6-9B39-16552DF43B3A}" presName="sp" presStyleCnt="0"/>
      <dgm:spPr/>
    </dgm:pt>
    <dgm:pt modelId="{A597A4DD-691F-4EBD-A3CF-0945A8A864AD}" type="pres">
      <dgm:prSet presAssocID="{888A3B02-D8E7-4CA0-95E7-F9B6D674AB7B}" presName="composite" presStyleCnt="0"/>
      <dgm:spPr/>
    </dgm:pt>
    <dgm:pt modelId="{E4C125DC-B199-4E63-AA19-74A3FA5EEA27}" type="pres">
      <dgm:prSet presAssocID="{888A3B02-D8E7-4CA0-95E7-F9B6D674AB7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0B4C15-CF56-4D70-BF09-095EFB5327A9}" type="pres">
      <dgm:prSet presAssocID="{888A3B02-D8E7-4CA0-95E7-F9B6D674AB7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CEAF9C-F10F-4A0B-88D4-F2356E02DCC2}" type="pres">
      <dgm:prSet presAssocID="{986AE8FE-1AE2-46D5-B715-02D371BE1D83}" presName="sp" presStyleCnt="0"/>
      <dgm:spPr/>
    </dgm:pt>
    <dgm:pt modelId="{927992BE-1B52-4EDD-A5F5-4BA33F3CD6DA}" type="pres">
      <dgm:prSet presAssocID="{6FAD0FE9-DCC9-49C7-811A-84F7233A2C86}" presName="composite" presStyleCnt="0"/>
      <dgm:spPr/>
    </dgm:pt>
    <dgm:pt modelId="{8A94A917-F47B-4DCC-8696-65A7D9081D09}" type="pres">
      <dgm:prSet presAssocID="{6FAD0FE9-DCC9-49C7-811A-84F7233A2C8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A9EAFE-5980-4F48-9077-E783AA874567}" type="pres">
      <dgm:prSet presAssocID="{6FAD0FE9-DCC9-49C7-811A-84F7233A2C86}" presName="descendantText" presStyleLbl="alignAcc1" presStyleIdx="2" presStyleCnt="3" custLinFactNeighborX="-718" custLinFactNeighborY="-2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86D378-757E-4867-B84A-9E6170C15D13}" type="presOf" srcId="{2C3651E5-D251-42F6-9E62-F15431EA4E0F}" destId="{BFC0761E-CEF0-4293-BD77-78FF9AFE43D8}" srcOrd="0" destOrd="0" presId="urn:microsoft.com/office/officeart/2005/8/layout/chevron2"/>
    <dgm:cxn modelId="{C9C09523-66A9-43CE-9DD1-74A7438F803D}" srcId="{FB6EBDD8-DB28-4F08-9299-E254E7F9A615}" destId="{888A3B02-D8E7-4CA0-95E7-F9B6D674AB7B}" srcOrd="1" destOrd="0" parTransId="{60231584-1302-4FC3-AAA7-14D15DCD6688}" sibTransId="{986AE8FE-1AE2-46D5-B715-02D371BE1D83}"/>
    <dgm:cxn modelId="{F4A2B904-2F8B-4BFE-80FF-3D0550DEE0A6}" srcId="{6FAD0FE9-DCC9-49C7-811A-84F7233A2C86}" destId="{B3FFED64-546B-4C4B-8BE6-B17A7F5A276E}" srcOrd="0" destOrd="0" parTransId="{ADB2F74A-EA55-40E4-B943-5B0320B5D8CD}" sibTransId="{8BEC5518-9CF4-4B95-BF83-6CB6FDB2193A}"/>
    <dgm:cxn modelId="{66A1D53E-9232-4F79-8893-6721929BF893}" srcId="{FB6EBDD8-DB28-4F08-9299-E254E7F9A615}" destId="{6FAD0FE9-DCC9-49C7-811A-84F7233A2C86}" srcOrd="2" destOrd="0" parTransId="{3BEBDBB9-A8E9-4D8E-ADB5-CCFE37D99FAF}" sibTransId="{CFB42498-C42A-4022-8108-D14D16EDD333}"/>
    <dgm:cxn modelId="{0C010E44-C0EF-4CEF-9B30-920CAEACC0FC}" srcId="{888A3B02-D8E7-4CA0-95E7-F9B6D674AB7B}" destId="{2C711721-9EBD-49E8-969E-72F7A1C83E0F}" srcOrd="0" destOrd="0" parTransId="{1015FA58-558F-425D-8EDD-48F3F2FAA2B4}" sibTransId="{DA1D16DA-F18C-4F80-A015-10E2CE95CC66}"/>
    <dgm:cxn modelId="{2EF5851B-8428-481C-8634-8A551C03489E}" type="presOf" srcId="{2C711721-9EBD-49E8-969E-72F7A1C83E0F}" destId="{BA0B4C15-CF56-4D70-BF09-095EFB5327A9}" srcOrd="0" destOrd="0" presId="urn:microsoft.com/office/officeart/2005/8/layout/chevron2"/>
    <dgm:cxn modelId="{0F722970-B5E4-4DB6-8F99-0F1D4F4E5A69}" type="presOf" srcId="{B3FFED64-546B-4C4B-8BE6-B17A7F5A276E}" destId="{93A9EAFE-5980-4F48-9077-E783AA874567}" srcOrd="0" destOrd="0" presId="urn:microsoft.com/office/officeart/2005/8/layout/chevron2"/>
    <dgm:cxn modelId="{3E2DEF71-543F-4E37-90A9-4659346AE671}" type="presOf" srcId="{888A3B02-D8E7-4CA0-95E7-F9B6D674AB7B}" destId="{E4C125DC-B199-4E63-AA19-74A3FA5EEA27}" srcOrd="0" destOrd="0" presId="urn:microsoft.com/office/officeart/2005/8/layout/chevron2"/>
    <dgm:cxn modelId="{F452B54F-555F-4AE4-BFA1-BEEDA49A712A}" srcId="{FB6EBDD8-DB28-4F08-9299-E254E7F9A615}" destId="{2C3651E5-D251-42F6-9E62-F15431EA4E0F}" srcOrd="0" destOrd="0" parTransId="{9AE79284-55D0-4473-AA7E-D9BB25FD20D5}" sibTransId="{94374BB2-D5A5-4BC6-9B39-16552DF43B3A}"/>
    <dgm:cxn modelId="{9707D00C-3644-4893-9673-EF7B31FEEB89}" srcId="{2C3651E5-D251-42F6-9E62-F15431EA4E0F}" destId="{D93A5189-D4B1-48B1-BCAB-09C0AEBBB432}" srcOrd="0" destOrd="0" parTransId="{AF8D577B-0313-41B5-9876-4BB1A03FA669}" sibTransId="{E05FF7AD-26B0-4413-B26A-6486A5586E9C}"/>
    <dgm:cxn modelId="{79544C17-7071-4ED0-9A0E-A1A74F64F586}" type="presOf" srcId="{D93A5189-D4B1-48B1-BCAB-09C0AEBBB432}" destId="{246A201E-44B7-4152-917D-2EA4CD230ED1}" srcOrd="0" destOrd="0" presId="urn:microsoft.com/office/officeart/2005/8/layout/chevron2"/>
    <dgm:cxn modelId="{B6C10530-00F8-4313-B6E9-B7DC1E4507F6}" type="presOf" srcId="{FB6EBDD8-DB28-4F08-9299-E254E7F9A615}" destId="{FBFCD6D6-0A70-49DE-9AE5-B6C8434CDB75}" srcOrd="0" destOrd="0" presId="urn:microsoft.com/office/officeart/2005/8/layout/chevron2"/>
    <dgm:cxn modelId="{01D21822-F529-47B6-B5BC-7BDC59A08857}" type="presOf" srcId="{6FAD0FE9-DCC9-49C7-811A-84F7233A2C86}" destId="{8A94A917-F47B-4DCC-8696-65A7D9081D09}" srcOrd="0" destOrd="0" presId="urn:microsoft.com/office/officeart/2005/8/layout/chevron2"/>
    <dgm:cxn modelId="{734BDE10-7D4B-4890-9178-82869A6ADDBE}" type="presParOf" srcId="{FBFCD6D6-0A70-49DE-9AE5-B6C8434CDB75}" destId="{4BE3EF6A-4987-4121-A502-474805A09401}" srcOrd="0" destOrd="0" presId="urn:microsoft.com/office/officeart/2005/8/layout/chevron2"/>
    <dgm:cxn modelId="{4A9CF65C-E8BF-44F4-9B24-DF61BE298714}" type="presParOf" srcId="{4BE3EF6A-4987-4121-A502-474805A09401}" destId="{BFC0761E-CEF0-4293-BD77-78FF9AFE43D8}" srcOrd="0" destOrd="0" presId="urn:microsoft.com/office/officeart/2005/8/layout/chevron2"/>
    <dgm:cxn modelId="{AF1A9016-1B21-4BA4-BA13-EF1C75B57ABD}" type="presParOf" srcId="{4BE3EF6A-4987-4121-A502-474805A09401}" destId="{246A201E-44B7-4152-917D-2EA4CD230ED1}" srcOrd="1" destOrd="0" presId="urn:microsoft.com/office/officeart/2005/8/layout/chevron2"/>
    <dgm:cxn modelId="{5C831713-CB76-4857-8D04-0B538B296A7B}" type="presParOf" srcId="{FBFCD6D6-0A70-49DE-9AE5-B6C8434CDB75}" destId="{D8D93346-7A8D-4716-8408-8B5EBEE5B6FA}" srcOrd="1" destOrd="0" presId="urn:microsoft.com/office/officeart/2005/8/layout/chevron2"/>
    <dgm:cxn modelId="{1FBF3A2E-D8BE-4E5A-B461-215E8C7B0A66}" type="presParOf" srcId="{FBFCD6D6-0A70-49DE-9AE5-B6C8434CDB75}" destId="{A597A4DD-691F-4EBD-A3CF-0945A8A864AD}" srcOrd="2" destOrd="0" presId="urn:microsoft.com/office/officeart/2005/8/layout/chevron2"/>
    <dgm:cxn modelId="{BAD483ED-4209-4538-89F2-E8D117014FEF}" type="presParOf" srcId="{A597A4DD-691F-4EBD-A3CF-0945A8A864AD}" destId="{E4C125DC-B199-4E63-AA19-74A3FA5EEA27}" srcOrd="0" destOrd="0" presId="urn:microsoft.com/office/officeart/2005/8/layout/chevron2"/>
    <dgm:cxn modelId="{A9C5EA8D-A3DC-4108-8EC2-2C99E65A24BC}" type="presParOf" srcId="{A597A4DD-691F-4EBD-A3CF-0945A8A864AD}" destId="{BA0B4C15-CF56-4D70-BF09-095EFB5327A9}" srcOrd="1" destOrd="0" presId="urn:microsoft.com/office/officeart/2005/8/layout/chevron2"/>
    <dgm:cxn modelId="{AA961A69-DFF7-41E8-A9CE-001BEF2D1076}" type="presParOf" srcId="{FBFCD6D6-0A70-49DE-9AE5-B6C8434CDB75}" destId="{34CEAF9C-F10F-4A0B-88D4-F2356E02DCC2}" srcOrd="3" destOrd="0" presId="urn:microsoft.com/office/officeart/2005/8/layout/chevron2"/>
    <dgm:cxn modelId="{5E5E5157-9CE4-4FB3-863F-350BB7062A94}" type="presParOf" srcId="{FBFCD6D6-0A70-49DE-9AE5-B6C8434CDB75}" destId="{927992BE-1B52-4EDD-A5F5-4BA33F3CD6DA}" srcOrd="4" destOrd="0" presId="urn:microsoft.com/office/officeart/2005/8/layout/chevron2"/>
    <dgm:cxn modelId="{2F74D137-C3DD-4094-87B9-2EAFADA8E926}" type="presParOf" srcId="{927992BE-1B52-4EDD-A5F5-4BA33F3CD6DA}" destId="{8A94A917-F47B-4DCC-8696-65A7D9081D09}" srcOrd="0" destOrd="0" presId="urn:microsoft.com/office/officeart/2005/8/layout/chevron2"/>
    <dgm:cxn modelId="{5BD2795C-40B3-43D3-9A1D-6A1DC41DD2A4}" type="presParOf" srcId="{927992BE-1B52-4EDD-A5F5-4BA33F3CD6DA}" destId="{93A9EAFE-5980-4F48-9077-E783AA87456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9903E3-C826-4FED-9BF6-0824FF1B7E92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EF395C-05E3-4EDB-B52B-BFA57A408C76}">
      <dgm:prSet phldrT="[Текст]" custT="1"/>
      <dgm:spPr/>
      <dgm:t>
        <a:bodyPr/>
        <a:lstStyle/>
        <a:p>
          <a:r>
            <a:rPr lang="ru-RU" sz="1600" dirty="0" smtClean="0">
              <a:solidFill>
                <a:srgbClr val="A50021"/>
              </a:solidFill>
            </a:rPr>
            <a:t>Учебные предметы по выбору из обязательных предметных областей (не менее 1):</a:t>
          </a:r>
          <a:endParaRPr lang="ru-RU" sz="1600" dirty="0">
            <a:solidFill>
              <a:srgbClr val="A50021"/>
            </a:solidFill>
          </a:endParaRPr>
        </a:p>
      </dgm:t>
    </dgm:pt>
    <dgm:pt modelId="{5695A227-17EB-4CEE-BB64-38E5552C7CC0}" type="parTrans" cxnId="{F17BC480-3F93-42B8-84E0-F0C0ED9D5ECE}">
      <dgm:prSet/>
      <dgm:spPr/>
      <dgm:t>
        <a:bodyPr/>
        <a:lstStyle/>
        <a:p>
          <a:endParaRPr lang="ru-RU"/>
        </a:p>
      </dgm:t>
    </dgm:pt>
    <dgm:pt modelId="{98D2024A-60B0-42CB-8D25-CB0D7F082B49}" type="sibTrans" cxnId="{F17BC480-3F93-42B8-84E0-F0C0ED9D5ECE}">
      <dgm:prSet/>
      <dgm:spPr/>
      <dgm:t>
        <a:bodyPr/>
        <a:lstStyle/>
        <a:p>
          <a:endParaRPr lang="ru-RU"/>
        </a:p>
      </dgm:t>
    </dgm:pt>
    <dgm:pt modelId="{5884FD8A-1FE2-44EF-9A3E-301D8053A238}">
      <dgm:prSet phldrT="[Текст]" custT="1"/>
      <dgm:spPr/>
      <dgm:t>
        <a:bodyPr/>
        <a:lstStyle/>
        <a:p>
          <a:r>
            <a:rPr lang="ru-RU" sz="1600" dirty="0" smtClean="0"/>
            <a:t>«Филология»</a:t>
          </a:r>
          <a:endParaRPr lang="ru-RU" sz="1600" dirty="0"/>
        </a:p>
      </dgm:t>
    </dgm:pt>
    <dgm:pt modelId="{4140D63E-6F33-4794-AB4E-9F0BA804D4BD}" type="parTrans" cxnId="{29E05E7C-8468-4785-B5DC-3B72801AF228}">
      <dgm:prSet/>
      <dgm:spPr/>
      <dgm:t>
        <a:bodyPr/>
        <a:lstStyle/>
        <a:p>
          <a:endParaRPr lang="ru-RU"/>
        </a:p>
      </dgm:t>
    </dgm:pt>
    <dgm:pt modelId="{CF4EFFDF-8CF1-4640-9394-F4031CC9576A}" type="sibTrans" cxnId="{29E05E7C-8468-4785-B5DC-3B72801AF228}">
      <dgm:prSet/>
      <dgm:spPr/>
      <dgm:t>
        <a:bodyPr/>
        <a:lstStyle/>
        <a:p>
          <a:endParaRPr lang="ru-RU"/>
        </a:p>
      </dgm:t>
    </dgm:pt>
    <dgm:pt modelId="{BD3CD9DF-FC27-40A5-83EF-B8459F07498A}">
      <dgm:prSet phldrT="[Текст]" custT="1"/>
      <dgm:spPr/>
      <dgm:t>
        <a:bodyPr/>
        <a:lstStyle/>
        <a:p>
          <a:r>
            <a:rPr lang="ru-RU" sz="1600" dirty="0" smtClean="0">
              <a:solidFill>
                <a:srgbClr val="A50021"/>
              </a:solidFill>
            </a:rPr>
            <a:t>Дополнительные учебные предметы, курсы по выбору обучающихся, </a:t>
          </a:r>
          <a:r>
            <a:rPr lang="ru-RU" sz="1600" b="0" dirty="0" smtClean="0">
              <a:solidFill>
                <a:schemeClr val="tx1"/>
              </a:solidFill>
            </a:rPr>
            <a:t>предлагаемые образовательным учреждением в соответствии со </a:t>
          </a:r>
          <a:r>
            <a:rPr lang="ru-RU" sz="1600" b="0" dirty="0" smtClean="0"/>
            <a:t>спецификой и возможностями образовательного учреждения</a:t>
          </a:r>
          <a:r>
            <a:rPr lang="ru-RU" sz="1600" dirty="0" smtClean="0"/>
            <a:t> </a:t>
          </a:r>
          <a:endParaRPr lang="ru-RU" sz="1600" dirty="0"/>
        </a:p>
      </dgm:t>
    </dgm:pt>
    <dgm:pt modelId="{0EC5065C-3313-40EB-8534-D9EDBC422B61}" type="parTrans" cxnId="{0843BC11-EE3A-4E99-B08C-622321C24B90}">
      <dgm:prSet/>
      <dgm:spPr/>
      <dgm:t>
        <a:bodyPr/>
        <a:lstStyle/>
        <a:p>
          <a:endParaRPr lang="ru-RU"/>
        </a:p>
      </dgm:t>
    </dgm:pt>
    <dgm:pt modelId="{A81C613B-68BA-4B06-AD59-EAB8ED9BD7EA}" type="sibTrans" cxnId="{0843BC11-EE3A-4E99-B08C-622321C24B90}">
      <dgm:prSet/>
      <dgm:spPr/>
      <dgm:t>
        <a:bodyPr/>
        <a:lstStyle/>
        <a:p>
          <a:endParaRPr lang="ru-RU"/>
        </a:p>
      </dgm:t>
    </dgm:pt>
    <dgm:pt modelId="{0EFA8837-E566-4824-A590-11E772CAF64E}">
      <dgm:prSet phldrT="[Текст]" custT="1"/>
      <dgm:spPr/>
      <dgm:t>
        <a:bodyPr/>
        <a:lstStyle/>
        <a:p>
          <a:r>
            <a:rPr lang="ru-RU" sz="1400" b="0" dirty="0" smtClean="0"/>
            <a:t>«Астрономия», </a:t>
          </a:r>
          <a:endParaRPr lang="ru-RU" sz="1400" dirty="0"/>
        </a:p>
      </dgm:t>
    </dgm:pt>
    <dgm:pt modelId="{B0114D8F-0BB0-48D6-BDA9-15FD16407375}" type="parTrans" cxnId="{E001900F-BFAA-45B5-8F17-4C329D61CB6C}">
      <dgm:prSet/>
      <dgm:spPr/>
      <dgm:t>
        <a:bodyPr/>
        <a:lstStyle/>
        <a:p>
          <a:endParaRPr lang="ru-RU"/>
        </a:p>
      </dgm:t>
    </dgm:pt>
    <dgm:pt modelId="{B399A925-CB01-49EF-A2CD-5520FE2D5D6E}" type="sibTrans" cxnId="{E001900F-BFAA-45B5-8F17-4C329D61CB6C}">
      <dgm:prSet/>
      <dgm:spPr/>
      <dgm:t>
        <a:bodyPr/>
        <a:lstStyle/>
        <a:p>
          <a:endParaRPr lang="ru-RU"/>
        </a:p>
      </dgm:t>
    </dgm:pt>
    <dgm:pt modelId="{53B2E741-4DA5-4C0C-ADC5-ECB7ABB593CD}">
      <dgm:prSet phldrT="[Текст]" phldr="1" custT="1"/>
      <dgm:spPr/>
      <dgm:t>
        <a:bodyPr/>
        <a:lstStyle/>
        <a:p>
          <a:endParaRPr lang="ru-RU" sz="1800" dirty="0"/>
        </a:p>
      </dgm:t>
    </dgm:pt>
    <dgm:pt modelId="{7DC4B632-FE2B-48BA-B09A-5B3D575F6B81}" type="parTrans" cxnId="{8AD8F06C-9715-43C4-B319-7270193E4B48}">
      <dgm:prSet/>
      <dgm:spPr/>
      <dgm:t>
        <a:bodyPr/>
        <a:lstStyle/>
        <a:p>
          <a:endParaRPr lang="ru-RU"/>
        </a:p>
      </dgm:t>
    </dgm:pt>
    <dgm:pt modelId="{0FD7F1CD-17B7-4638-99A1-EC7AE05CD009}" type="sibTrans" cxnId="{8AD8F06C-9715-43C4-B319-7270193E4B48}">
      <dgm:prSet/>
      <dgm:spPr/>
      <dgm:t>
        <a:bodyPr/>
        <a:lstStyle/>
        <a:p>
          <a:endParaRPr lang="ru-RU"/>
        </a:p>
      </dgm:t>
    </dgm:pt>
    <dgm:pt modelId="{944D081D-3212-4DA9-A7D1-844DA1E639EA}">
      <dgm:prSet phldrT="[Текст]" custT="1"/>
      <dgm:spPr/>
      <dgm:t>
        <a:bodyPr/>
        <a:lstStyle/>
        <a:p>
          <a:r>
            <a:rPr lang="ru-RU" sz="1600" dirty="0" smtClean="0">
              <a:solidFill>
                <a:srgbClr val="A50021"/>
              </a:solidFill>
            </a:rPr>
            <a:t>Общие для включения во все учебные планы учебные предметы, в том числе на углубленном уровне:</a:t>
          </a:r>
          <a:endParaRPr lang="ru-RU" sz="1600" dirty="0">
            <a:solidFill>
              <a:srgbClr val="A50021"/>
            </a:solidFill>
          </a:endParaRPr>
        </a:p>
      </dgm:t>
    </dgm:pt>
    <dgm:pt modelId="{AA83029B-6BFB-4BDD-B790-FB3C94AD4D64}" type="parTrans" cxnId="{3B66A61E-0357-4119-88FE-FBBA42AFC8EF}">
      <dgm:prSet/>
      <dgm:spPr/>
      <dgm:t>
        <a:bodyPr/>
        <a:lstStyle/>
        <a:p>
          <a:endParaRPr lang="ru-RU"/>
        </a:p>
      </dgm:t>
    </dgm:pt>
    <dgm:pt modelId="{7A3CB15A-FB64-4EAA-9371-7DA6215D7356}" type="sibTrans" cxnId="{3B66A61E-0357-4119-88FE-FBBA42AFC8EF}">
      <dgm:prSet/>
      <dgm:spPr/>
      <dgm:t>
        <a:bodyPr/>
        <a:lstStyle/>
        <a:p>
          <a:endParaRPr lang="ru-RU"/>
        </a:p>
      </dgm:t>
    </dgm:pt>
    <dgm:pt modelId="{944DA69E-A75A-4827-A98B-C7966977DD43}">
      <dgm:prSet phldrT="[Текст]" custT="1"/>
      <dgm:spPr/>
      <dgm:t>
        <a:bodyPr/>
        <a:lstStyle/>
        <a:p>
          <a:r>
            <a:rPr lang="ru-RU" sz="1600" dirty="0" smtClean="0"/>
            <a:t>«Русский язык и литература»</a:t>
          </a:r>
          <a:endParaRPr lang="ru-RU" sz="1600" dirty="0"/>
        </a:p>
      </dgm:t>
    </dgm:pt>
    <dgm:pt modelId="{8503CD82-4F04-47C5-B945-8BF2459984B1}" type="parTrans" cxnId="{7DEE6737-6ACF-436E-9DE6-ABD4F79D5E7B}">
      <dgm:prSet/>
      <dgm:spPr/>
      <dgm:t>
        <a:bodyPr/>
        <a:lstStyle/>
        <a:p>
          <a:endParaRPr lang="ru-RU"/>
        </a:p>
      </dgm:t>
    </dgm:pt>
    <dgm:pt modelId="{8D5BAD69-0DF6-41E5-BE71-FBEF7862965D}" type="sibTrans" cxnId="{7DEE6737-6ACF-436E-9DE6-ABD4F79D5E7B}">
      <dgm:prSet/>
      <dgm:spPr/>
      <dgm:t>
        <a:bodyPr/>
        <a:lstStyle/>
        <a:p>
          <a:endParaRPr lang="ru-RU"/>
        </a:p>
      </dgm:t>
    </dgm:pt>
    <dgm:pt modelId="{413B929E-A84F-49F0-AA36-6C6EF1F6E2B7}">
      <dgm:prSet phldrT="[Текст]" custT="1"/>
      <dgm:spPr/>
      <dgm:t>
        <a:bodyPr/>
        <a:lstStyle/>
        <a:p>
          <a:r>
            <a:rPr lang="ru-RU" sz="1600" dirty="0" smtClean="0"/>
            <a:t> «Иностранные языки»</a:t>
          </a:r>
          <a:endParaRPr lang="ru-RU" sz="1600" dirty="0"/>
        </a:p>
      </dgm:t>
    </dgm:pt>
    <dgm:pt modelId="{BA16476D-AB92-4660-9C93-FBC891A1DFE7}" type="parTrans" cxnId="{CFE1619D-54BB-46A8-9202-A24340046A0B}">
      <dgm:prSet/>
      <dgm:spPr/>
      <dgm:t>
        <a:bodyPr/>
        <a:lstStyle/>
        <a:p>
          <a:endParaRPr lang="ru-RU"/>
        </a:p>
      </dgm:t>
    </dgm:pt>
    <dgm:pt modelId="{4B53839A-3108-4BFE-BF7C-7AC9ABD17885}" type="sibTrans" cxnId="{CFE1619D-54BB-46A8-9202-A24340046A0B}">
      <dgm:prSet/>
      <dgm:spPr/>
      <dgm:t>
        <a:bodyPr/>
        <a:lstStyle/>
        <a:p>
          <a:endParaRPr lang="ru-RU"/>
        </a:p>
      </dgm:t>
    </dgm:pt>
    <dgm:pt modelId="{02488F0C-3511-4526-AA14-3101D6620C52}">
      <dgm:prSet phldrT="[Текст]" custT="1"/>
      <dgm:spPr/>
      <dgm:t>
        <a:bodyPr/>
        <a:lstStyle/>
        <a:p>
          <a:r>
            <a:rPr lang="ru-RU" sz="1600" dirty="0" smtClean="0"/>
            <a:t>«Общественные науки»</a:t>
          </a:r>
          <a:endParaRPr lang="ru-RU" sz="1600" dirty="0"/>
        </a:p>
      </dgm:t>
    </dgm:pt>
    <dgm:pt modelId="{7D531AAF-58B3-4BDF-B83C-6F49ED95156E}" type="parTrans" cxnId="{F12BDA9F-06C6-4995-B132-20EADF4B66B7}">
      <dgm:prSet/>
      <dgm:spPr/>
      <dgm:t>
        <a:bodyPr/>
        <a:lstStyle/>
        <a:p>
          <a:endParaRPr lang="ru-RU"/>
        </a:p>
      </dgm:t>
    </dgm:pt>
    <dgm:pt modelId="{D81552D7-0240-417B-AC98-2A5EEE49DBBB}" type="sibTrans" cxnId="{F12BDA9F-06C6-4995-B132-20EADF4B66B7}">
      <dgm:prSet/>
      <dgm:spPr/>
      <dgm:t>
        <a:bodyPr/>
        <a:lstStyle/>
        <a:p>
          <a:endParaRPr lang="ru-RU"/>
        </a:p>
      </dgm:t>
    </dgm:pt>
    <dgm:pt modelId="{6508F806-B7E4-40B0-81F7-66D9062121CD}">
      <dgm:prSet phldrT="[Текст]" custT="1"/>
      <dgm:spPr/>
      <dgm:t>
        <a:bodyPr/>
        <a:lstStyle/>
        <a:p>
          <a:r>
            <a:rPr lang="ru-RU" sz="1600" dirty="0" smtClean="0"/>
            <a:t>«Математика и информатика»</a:t>
          </a:r>
          <a:endParaRPr lang="ru-RU" sz="1600" dirty="0"/>
        </a:p>
      </dgm:t>
    </dgm:pt>
    <dgm:pt modelId="{2DFE8CA0-4469-46A0-A945-C94327E9A0F1}" type="parTrans" cxnId="{DE4F71C0-B734-4F64-90F4-2B2EFDCAA477}">
      <dgm:prSet/>
      <dgm:spPr/>
      <dgm:t>
        <a:bodyPr/>
        <a:lstStyle/>
        <a:p>
          <a:endParaRPr lang="ru-RU"/>
        </a:p>
      </dgm:t>
    </dgm:pt>
    <dgm:pt modelId="{A975708F-1E44-47D1-A23B-C82B45343EC8}" type="sibTrans" cxnId="{DE4F71C0-B734-4F64-90F4-2B2EFDCAA477}">
      <dgm:prSet/>
      <dgm:spPr/>
      <dgm:t>
        <a:bodyPr/>
        <a:lstStyle/>
        <a:p>
          <a:endParaRPr lang="ru-RU"/>
        </a:p>
      </dgm:t>
    </dgm:pt>
    <dgm:pt modelId="{25FA97C9-571A-4FBE-84EC-DE67F60D251D}">
      <dgm:prSet phldrT="[Текст]" custT="1"/>
      <dgm:spPr/>
      <dgm:t>
        <a:bodyPr/>
        <a:lstStyle/>
        <a:p>
          <a:r>
            <a:rPr lang="ru-RU" sz="1600" dirty="0" smtClean="0"/>
            <a:t>«Естественные науки»</a:t>
          </a:r>
          <a:endParaRPr lang="ru-RU" sz="1600" dirty="0"/>
        </a:p>
      </dgm:t>
    </dgm:pt>
    <dgm:pt modelId="{73E17668-322E-4B5B-8ED9-9BB6D385A8FE}" type="parTrans" cxnId="{89FAB60F-B2EE-45F9-82E6-18BC31AF7185}">
      <dgm:prSet/>
      <dgm:spPr/>
      <dgm:t>
        <a:bodyPr/>
        <a:lstStyle/>
        <a:p>
          <a:endParaRPr lang="ru-RU"/>
        </a:p>
      </dgm:t>
    </dgm:pt>
    <dgm:pt modelId="{0EB1FD5F-A0EA-4C3A-8182-F19906F9DDF9}" type="sibTrans" cxnId="{89FAB60F-B2EE-45F9-82E6-18BC31AF7185}">
      <dgm:prSet/>
      <dgm:spPr/>
      <dgm:t>
        <a:bodyPr/>
        <a:lstStyle/>
        <a:p>
          <a:endParaRPr lang="ru-RU"/>
        </a:p>
      </dgm:t>
    </dgm:pt>
    <dgm:pt modelId="{0F018A8A-0F69-4116-8205-D8CBE841837C}">
      <dgm:prSet phldrT="[Текст]" custT="1"/>
      <dgm:spPr/>
      <dgm:t>
        <a:bodyPr/>
        <a:lstStyle/>
        <a:p>
          <a:r>
            <a:rPr lang="ru-RU" sz="1600" dirty="0" smtClean="0"/>
            <a:t>«Физическая культура экология и ОБЖ»</a:t>
          </a:r>
          <a:endParaRPr lang="ru-RU" sz="1600" dirty="0"/>
        </a:p>
      </dgm:t>
    </dgm:pt>
    <dgm:pt modelId="{63B9F767-C9AA-4F25-9E82-983D10C4EA15}" type="parTrans" cxnId="{B7226D5A-CD2B-4CF3-9F93-335684EEF9A7}">
      <dgm:prSet/>
      <dgm:spPr/>
      <dgm:t>
        <a:bodyPr/>
        <a:lstStyle/>
        <a:p>
          <a:endParaRPr lang="ru-RU"/>
        </a:p>
      </dgm:t>
    </dgm:pt>
    <dgm:pt modelId="{4869A161-70F1-44C8-8955-96CABD2E56E9}" type="sibTrans" cxnId="{B7226D5A-CD2B-4CF3-9F93-335684EEF9A7}">
      <dgm:prSet/>
      <dgm:spPr/>
      <dgm:t>
        <a:bodyPr/>
        <a:lstStyle/>
        <a:p>
          <a:endParaRPr lang="ru-RU"/>
        </a:p>
      </dgm:t>
    </dgm:pt>
    <dgm:pt modelId="{E10A4A04-A503-4D72-9816-56D29BA1E223}">
      <dgm:prSet phldrT="[Текст]" custT="1"/>
      <dgm:spPr/>
      <dgm:t>
        <a:bodyPr/>
        <a:lstStyle/>
        <a:p>
          <a:r>
            <a:rPr lang="ru-RU" sz="1600" dirty="0" smtClean="0"/>
            <a:t>«Физическая культура»</a:t>
          </a:r>
          <a:endParaRPr lang="ru-RU" sz="1600" dirty="0"/>
        </a:p>
      </dgm:t>
    </dgm:pt>
    <dgm:pt modelId="{282F1C1A-FF0B-4D24-B981-A2A133898B7E}" type="parTrans" cxnId="{59E425F1-8777-4889-9979-08105431487C}">
      <dgm:prSet/>
      <dgm:spPr/>
      <dgm:t>
        <a:bodyPr/>
        <a:lstStyle/>
        <a:p>
          <a:endParaRPr lang="ru-RU"/>
        </a:p>
      </dgm:t>
    </dgm:pt>
    <dgm:pt modelId="{9C150018-AECC-429A-889E-994DAA088048}" type="sibTrans" cxnId="{59E425F1-8777-4889-9979-08105431487C}">
      <dgm:prSet/>
      <dgm:spPr/>
      <dgm:t>
        <a:bodyPr/>
        <a:lstStyle/>
        <a:p>
          <a:endParaRPr lang="ru-RU"/>
        </a:p>
      </dgm:t>
    </dgm:pt>
    <dgm:pt modelId="{BD047750-9866-4D86-B050-69F60C804C9D}">
      <dgm:prSet phldrT="[Текст]" custT="1"/>
      <dgm:spPr/>
      <dgm:t>
        <a:bodyPr/>
        <a:lstStyle/>
        <a:p>
          <a:r>
            <a:rPr lang="ru-RU" sz="1600" dirty="0" smtClean="0"/>
            <a:t>«ОБЖ»</a:t>
          </a:r>
          <a:endParaRPr lang="ru-RU" sz="1600" dirty="0"/>
        </a:p>
      </dgm:t>
    </dgm:pt>
    <dgm:pt modelId="{0AAF5A1C-0AFD-48FD-A51C-15C1064FF981}" type="parTrans" cxnId="{154534EA-A30B-42FC-9EF5-EC6F36216793}">
      <dgm:prSet/>
      <dgm:spPr/>
      <dgm:t>
        <a:bodyPr/>
        <a:lstStyle/>
        <a:p>
          <a:endParaRPr lang="ru-RU"/>
        </a:p>
      </dgm:t>
    </dgm:pt>
    <dgm:pt modelId="{2B9D4EC3-0151-42EE-B953-675FFCF47461}" type="sibTrans" cxnId="{154534EA-A30B-42FC-9EF5-EC6F36216793}">
      <dgm:prSet/>
      <dgm:spPr/>
      <dgm:t>
        <a:bodyPr/>
        <a:lstStyle/>
        <a:p>
          <a:endParaRPr lang="ru-RU"/>
        </a:p>
      </dgm:t>
    </dgm:pt>
    <dgm:pt modelId="{7DCE6150-6FDB-4389-8969-E9FD3A910003}">
      <dgm:prSet phldrT="[Текст]" custT="1"/>
      <dgm:spPr/>
      <dgm:t>
        <a:bodyPr/>
        <a:lstStyle/>
        <a:p>
          <a:r>
            <a:rPr lang="ru-RU" sz="1600" dirty="0" smtClean="0"/>
            <a:t>«Иностранный язык»</a:t>
          </a:r>
          <a:endParaRPr lang="ru-RU" sz="1600" dirty="0"/>
        </a:p>
      </dgm:t>
    </dgm:pt>
    <dgm:pt modelId="{205D557F-BBD2-4B52-ACFC-1D251AED678C}" type="parTrans" cxnId="{8FCC2011-741B-469B-B1AE-D0282C4F399B}">
      <dgm:prSet/>
      <dgm:spPr/>
      <dgm:t>
        <a:bodyPr/>
        <a:lstStyle/>
        <a:p>
          <a:endParaRPr lang="ru-RU"/>
        </a:p>
      </dgm:t>
    </dgm:pt>
    <dgm:pt modelId="{A37F0D7F-C0F3-477A-90AA-7D20F10B9DE3}" type="sibTrans" cxnId="{8FCC2011-741B-469B-B1AE-D0282C4F399B}">
      <dgm:prSet/>
      <dgm:spPr/>
      <dgm:t>
        <a:bodyPr/>
        <a:lstStyle/>
        <a:p>
          <a:endParaRPr lang="ru-RU"/>
        </a:p>
      </dgm:t>
    </dgm:pt>
    <dgm:pt modelId="{8920BD88-E228-45DB-975D-F34A62195857}">
      <dgm:prSet phldrT="[Текст]" custT="1"/>
      <dgm:spPr/>
      <dgm:t>
        <a:bodyPr/>
        <a:lstStyle/>
        <a:p>
          <a:r>
            <a:rPr lang="ru-RU" sz="1600" dirty="0" smtClean="0"/>
            <a:t>«Математика: алгебра и начала математического анализа, геометрия»</a:t>
          </a:r>
          <a:endParaRPr lang="ru-RU" sz="1600" dirty="0"/>
        </a:p>
      </dgm:t>
    </dgm:pt>
    <dgm:pt modelId="{C2121CEB-3362-47F1-8CFA-1B9C7CE5CAEE}" type="parTrans" cxnId="{C8C19F28-0765-4897-81B0-B8AF2F958C20}">
      <dgm:prSet/>
      <dgm:spPr/>
      <dgm:t>
        <a:bodyPr/>
        <a:lstStyle/>
        <a:p>
          <a:endParaRPr lang="ru-RU"/>
        </a:p>
      </dgm:t>
    </dgm:pt>
    <dgm:pt modelId="{FFFC1A00-61B3-441E-9352-FE05E371AA36}" type="sibTrans" cxnId="{C8C19F28-0765-4897-81B0-B8AF2F958C20}">
      <dgm:prSet/>
      <dgm:spPr/>
      <dgm:t>
        <a:bodyPr/>
        <a:lstStyle/>
        <a:p>
          <a:endParaRPr lang="ru-RU"/>
        </a:p>
      </dgm:t>
    </dgm:pt>
    <dgm:pt modelId="{A980B212-5BDF-4E62-9BDD-7A44E80E54BC}">
      <dgm:prSet phldrT="[Текст]" custT="1"/>
      <dgm:spPr/>
      <dgm:t>
        <a:bodyPr/>
        <a:lstStyle/>
        <a:p>
          <a:r>
            <a:rPr lang="ru-RU" sz="1600" dirty="0" smtClean="0"/>
            <a:t>«История» (или «Россия в мире») </a:t>
          </a:r>
          <a:endParaRPr lang="ru-RU" sz="1600" dirty="0"/>
        </a:p>
      </dgm:t>
    </dgm:pt>
    <dgm:pt modelId="{E454290F-353F-4169-8DB1-BEC3F37A1853}" type="parTrans" cxnId="{7C975ECD-D845-4EB5-A53F-DF4132CFCE87}">
      <dgm:prSet/>
      <dgm:spPr/>
      <dgm:t>
        <a:bodyPr/>
        <a:lstStyle/>
        <a:p>
          <a:endParaRPr lang="ru-RU"/>
        </a:p>
      </dgm:t>
    </dgm:pt>
    <dgm:pt modelId="{CA0D1136-590E-4600-9817-E1F4AF1A43AA}" type="sibTrans" cxnId="{7C975ECD-D845-4EB5-A53F-DF4132CFCE87}">
      <dgm:prSet/>
      <dgm:spPr/>
      <dgm:t>
        <a:bodyPr/>
        <a:lstStyle/>
        <a:p>
          <a:endParaRPr lang="ru-RU"/>
        </a:p>
      </dgm:t>
    </dgm:pt>
    <dgm:pt modelId="{3E7BA51E-2188-4698-BE91-F1E23231C6D0}">
      <dgm:prSet phldrT="[Текст]" custT="1"/>
      <dgm:spPr/>
      <dgm:t>
        <a:bodyPr/>
        <a:lstStyle/>
        <a:p>
          <a:r>
            <a:rPr lang="ru-RU" sz="1400" b="0" dirty="0" smtClean="0"/>
            <a:t>«Искусство», </a:t>
          </a:r>
          <a:endParaRPr lang="ru-RU" sz="1400" dirty="0"/>
        </a:p>
      </dgm:t>
    </dgm:pt>
    <dgm:pt modelId="{382BED34-4A92-4A00-A4D4-244A6C9A6FA1}" type="parTrans" cxnId="{7EE6B310-A9CD-409A-BA09-F73CBB99ECC7}">
      <dgm:prSet/>
      <dgm:spPr/>
    </dgm:pt>
    <dgm:pt modelId="{B0D70828-AD24-43E4-8B31-2E85D80AE280}" type="sibTrans" cxnId="{7EE6B310-A9CD-409A-BA09-F73CBB99ECC7}">
      <dgm:prSet/>
      <dgm:spPr/>
    </dgm:pt>
    <dgm:pt modelId="{FEBDC64A-6810-4E6C-ACB7-7CF69D0752E2}">
      <dgm:prSet phldrT="[Текст]" custT="1"/>
      <dgm:spPr/>
      <dgm:t>
        <a:bodyPr/>
        <a:lstStyle/>
        <a:p>
          <a:r>
            <a:rPr lang="ru-RU" sz="1400" b="0" dirty="0" smtClean="0"/>
            <a:t>«Психология», </a:t>
          </a:r>
          <a:endParaRPr lang="ru-RU" sz="1400" dirty="0"/>
        </a:p>
      </dgm:t>
    </dgm:pt>
    <dgm:pt modelId="{FDB0B355-2800-4022-9B19-3D4D7012E124}" type="parTrans" cxnId="{D6461EF6-231E-4935-9EA3-4198E64403F6}">
      <dgm:prSet/>
      <dgm:spPr/>
    </dgm:pt>
    <dgm:pt modelId="{E4BCCD0D-B609-443A-B1BC-28C074781C27}" type="sibTrans" cxnId="{D6461EF6-231E-4935-9EA3-4198E64403F6}">
      <dgm:prSet/>
      <dgm:spPr/>
    </dgm:pt>
    <dgm:pt modelId="{E81D0B1D-54B4-433D-BA90-854E8E02300B}">
      <dgm:prSet phldrT="[Текст]" custT="1"/>
      <dgm:spPr/>
      <dgm:t>
        <a:bodyPr/>
        <a:lstStyle/>
        <a:p>
          <a:r>
            <a:rPr lang="ru-RU" sz="1400" b="0" dirty="0" smtClean="0"/>
            <a:t>и др.</a:t>
          </a:r>
          <a:endParaRPr lang="ru-RU" sz="1400" dirty="0"/>
        </a:p>
      </dgm:t>
    </dgm:pt>
    <dgm:pt modelId="{EA9D7891-7F1B-4ED0-A101-81ADE8C7ADF6}" type="parTrans" cxnId="{FF7B6E71-04BA-457C-8B0A-116562525622}">
      <dgm:prSet/>
      <dgm:spPr/>
    </dgm:pt>
    <dgm:pt modelId="{CAD45BDA-23E1-41DD-B4C4-B3E011586F06}" type="sibTrans" cxnId="{FF7B6E71-04BA-457C-8B0A-116562525622}">
      <dgm:prSet/>
      <dgm:spPr/>
    </dgm:pt>
    <dgm:pt modelId="{9E5D4769-2FC1-43D2-A38C-C4B01AF91A77}" type="pres">
      <dgm:prSet presAssocID="{9C9903E3-C826-4FED-9BF6-0824FF1B7E9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D49C53-89B2-4291-A2B0-F96A563816DE}" type="pres">
      <dgm:prSet presAssocID="{45EF395C-05E3-4EDB-B52B-BFA57A408C7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FFCB20-FC4D-4827-AD49-8DD28604B1BE}" type="pres">
      <dgm:prSet presAssocID="{98D2024A-60B0-42CB-8D25-CB0D7F082B49}" presName="sibTrans" presStyleCnt="0"/>
      <dgm:spPr/>
    </dgm:pt>
    <dgm:pt modelId="{8EA044F4-0733-464E-80A1-8386B59DB369}" type="pres">
      <dgm:prSet presAssocID="{BD3CD9DF-FC27-40A5-83EF-B8459F07498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0E770F-9A3A-4ED8-AD3C-D450BD4C0A6D}" type="pres">
      <dgm:prSet presAssocID="{A81C613B-68BA-4B06-AD59-EAB8ED9BD7EA}" presName="sibTrans" presStyleCnt="0"/>
      <dgm:spPr/>
    </dgm:pt>
    <dgm:pt modelId="{B58761A8-B81A-452C-A67B-DB0F3B56063E}" type="pres">
      <dgm:prSet presAssocID="{944D081D-3212-4DA9-A7D1-844DA1E639E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43BC11-EE3A-4E99-B08C-622321C24B90}" srcId="{9C9903E3-C826-4FED-9BF6-0824FF1B7E92}" destId="{BD3CD9DF-FC27-40A5-83EF-B8459F07498A}" srcOrd="1" destOrd="0" parTransId="{0EC5065C-3313-40EB-8534-D9EDBC422B61}" sibTransId="{A81C613B-68BA-4B06-AD59-EAB8ED9BD7EA}"/>
    <dgm:cxn modelId="{7EE6B310-A9CD-409A-BA09-F73CBB99ECC7}" srcId="{BD3CD9DF-FC27-40A5-83EF-B8459F07498A}" destId="{3E7BA51E-2188-4698-BE91-F1E23231C6D0}" srcOrd="1" destOrd="0" parTransId="{382BED34-4A92-4A00-A4D4-244A6C9A6FA1}" sibTransId="{B0D70828-AD24-43E4-8B31-2E85D80AE280}"/>
    <dgm:cxn modelId="{8FCC2011-741B-469B-B1AE-D0282C4F399B}" srcId="{944D081D-3212-4DA9-A7D1-844DA1E639EA}" destId="{7DCE6150-6FDB-4389-8969-E9FD3A910003}" srcOrd="1" destOrd="0" parTransId="{205D557F-BBD2-4B52-ACFC-1D251AED678C}" sibTransId="{A37F0D7F-C0F3-477A-90AA-7D20F10B9DE3}"/>
    <dgm:cxn modelId="{87C5970D-9A60-4579-899F-581B149CA02F}" type="presOf" srcId="{A980B212-5BDF-4E62-9BDD-7A44E80E54BC}" destId="{B58761A8-B81A-452C-A67B-DB0F3B56063E}" srcOrd="0" destOrd="4" presId="urn:microsoft.com/office/officeart/2005/8/layout/hList6"/>
    <dgm:cxn modelId="{F12BDA9F-06C6-4995-B132-20EADF4B66B7}" srcId="{45EF395C-05E3-4EDB-B52B-BFA57A408C76}" destId="{02488F0C-3511-4526-AA14-3101D6620C52}" srcOrd="2" destOrd="0" parTransId="{7D531AAF-58B3-4BDF-B83C-6F49ED95156E}" sibTransId="{D81552D7-0240-417B-AC98-2A5EEE49DBBB}"/>
    <dgm:cxn modelId="{B9851E94-C7E9-4E1C-A0A8-84663A5C6528}" type="presOf" srcId="{0EFA8837-E566-4824-A590-11E772CAF64E}" destId="{8EA044F4-0733-464E-80A1-8386B59DB369}" srcOrd="0" destOrd="1" presId="urn:microsoft.com/office/officeart/2005/8/layout/hList6"/>
    <dgm:cxn modelId="{89FAB60F-B2EE-45F9-82E6-18BC31AF7185}" srcId="{45EF395C-05E3-4EDB-B52B-BFA57A408C76}" destId="{25FA97C9-571A-4FBE-84EC-DE67F60D251D}" srcOrd="4" destOrd="0" parTransId="{73E17668-322E-4B5B-8ED9-9BB6D385A8FE}" sibTransId="{0EB1FD5F-A0EA-4C3A-8182-F19906F9DDF9}"/>
    <dgm:cxn modelId="{080E6BBF-0583-4546-AC3A-083B38DEE527}" type="presOf" srcId="{413B929E-A84F-49F0-AA36-6C6EF1F6E2B7}" destId="{8CD49C53-89B2-4291-A2B0-F96A563816DE}" srcOrd="0" destOrd="2" presId="urn:microsoft.com/office/officeart/2005/8/layout/hList6"/>
    <dgm:cxn modelId="{59E425F1-8777-4889-9979-08105431487C}" srcId="{944D081D-3212-4DA9-A7D1-844DA1E639EA}" destId="{E10A4A04-A503-4D72-9816-56D29BA1E223}" srcOrd="4" destOrd="0" parTransId="{282F1C1A-FF0B-4D24-B981-A2A133898B7E}" sibTransId="{9C150018-AECC-429A-889E-994DAA088048}"/>
    <dgm:cxn modelId="{D90A0EEB-D68D-49A2-9257-CCE4A4644AAF}" type="presOf" srcId="{7DCE6150-6FDB-4389-8969-E9FD3A910003}" destId="{B58761A8-B81A-452C-A67B-DB0F3B56063E}" srcOrd="0" destOrd="2" presId="urn:microsoft.com/office/officeart/2005/8/layout/hList6"/>
    <dgm:cxn modelId="{3B66A61E-0357-4119-88FE-FBBA42AFC8EF}" srcId="{9C9903E3-C826-4FED-9BF6-0824FF1B7E92}" destId="{944D081D-3212-4DA9-A7D1-844DA1E639EA}" srcOrd="2" destOrd="0" parTransId="{AA83029B-6BFB-4BDD-B790-FB3C94AD4D64}" sibTransId="{7A3CB15A-FB64-4EAA-9371-7DA6215D7356}"/>
    <dgm:cxn modelId="{393230FD-BF45-429E-8EE3-A2DAE5FBC6A6}" type="presOf" srcId="{3E7BA51E-2188-4698-BE91-F1E23231C6D0}" destId="{8EA044F4-0733-464E-80A1-8386B59DB369}" srcOrd="0" destOrd="2" presId="urn:microsoft.com/office/officeart/2005/8/layout/hList6"/>
    <dgm:cxn modelId="{83CF6BEB-0FB1-46D3-92DE-D622410636D7}" type="presOf" srcId="{5884FD8A-1FE2-44EF-9A3E-301D8053A238}" destId="{8CD49C53-89B2-4291-A2B0-F96A563816DE}" srcOrd="0" destOrd="1" presId="urn:microsoft.com/office/officeart/2005/8/layout/hList6"/>
    <dgm:cxn modelId="{FF7B6E71-04BA-457C-8B0A-116562525622}" srcId="{BD3CD9DF-FC27-40A5-83EF-B8459F07498A}" destId="{E81D0B1D-54B4-433D-BA90-854E8E02300B}" srcOrd="3" destOrd="0" parTransId="{EA9D7891-7F1B-4ED0-A101-81ADE8C7ADF6}" sibTransId="{CAD45BDA-23E1-41DD-B4C4-B3E011586F06}"/>
    <dgm:cxn modelId="{6EDBA4A6-EAB8-4394-ACF3-D7E4FFECE2EE}" type="presOf" srcId="{9C9903E3-C826-4FED-9BF6-0824FF1B7E92}" destId="{9E5D4769-2FC1-43D2-A38C-C4B01AF91A77}" srcOrd="0" destOrd="0" presId="urn:microsoft.com/office/officeart/2005/8/layout/hList6"/>
    <dgm:cxn modelId="{4352FAB2-27C8-4322-AF9D-0F5191995DCC}" type="presOf" srcId="{FEBDC64A-6810-4E6C-ACB7-7CF69D0752E2}" destId="{8EA044F4-0733-464E-80A1-8386B59DB369}" srcOrd="0" destOrd="3" presId="urn:microsoft.com/office/officeart/2005/8/layout/hList6"/>
    <dgm:cxn modelId="{8AD8F06C-9715-43C4-B319-7270193E4B48}" srcId="{BD3CD9DF-FC27-40A5-83EF-B8459F07498A}" destId="{53B2E741-4DA5-4C0C-ADC5-ECB7ABB593CD}" srcOrd="4" destOrd="0" parTransId="{7DC4B632-FE2B-48BA-B09A-5B3D575F6B81}" sibTransId="{0FD7F1CD-17B7-4638-99A1-EC7AE05CD009}"/>
    <dgm:cxn modelId="{F17BC480-3F93-42B8-84E0-F0C0ED9D5ECE}" srcId="{9C9903E3-C826-4FED-9BF6-0824FF1B7E92}" destId="{45EF395C-05E3-4EDB-B52B-BFA57A408C76}" srcOrd="0" destOrd="0" parTransId="{5695A227-17EB-4CEE-BB64-38E5552C7CC0}" sibTransId="{98D2024A-60B0-42CB-8D25-CB0D7F082B49}"/>
    <dgm:cxn modelId="{38C1E793-C0DF-47F8-A4CB-FDE907B5D5A1}" type="presOf" srcId="{53B2E741-4DA5-4C0C-ADC5-ECB7ABB593CD}" destId="{8EA044F4-0733-464E-80A1-8386B59DB369}" srcOrd="0" destOrd="5" presId="urn:microsoft.com/office/officeart/2005/8/layout/hList6"/>
    <dgm:cxn modelId="{7FAC0A27-35CC-4035-A87D-FC98A4B93CC7}" type="presOf" srcId="{02488F0C-3511-4526-AA14-3101D6620C52}" destId="{8CD49C53-89B2-4291-A2B0-F96A563816DE}" srcOrd="0" destOrd="3" presId="urn:microsoft.com/office/officeart/2005/8/layout/hList6"/>
    <dgm:cxn modelId="{A55814FA-CE5B-4322-A506-B4FEA58C8B4F}" type="presOf" srcId="{BD047750-9866-4D86-B050-69F60C804C9D}" destId="{B58761A8-B81A-452C-A67B-DB0F3B56063E}" srcOrd="0" destOrd="6" presId="urn:microsoft.com/office/officeart/2005/8/layout/hList6"/>
    <dgm:cxn modelId="{94296F43-FC03-410E-8D76-06FDF3EC27B0}" type="presOf" srcId="{944D081D-3212-4DA9-A7D1-844DA1E639EA}" destId="{B58761A8-B81A-452C-A67B-DB0F3B56063E}" srcOrd="0" destOrd="0" presId="urn:microsoft.com/office/officeart/2005/8/layout/hList6"/>
    <dgm:cxn modelId="{B7226D5A-CD2B-4CF3-9F93-335684EEF9A7}" srcId="{45EF395C-05E3-4EDB-B52B-BFA57A408C76}" destId="{0F018A8A-0F69-4116-8205-D8CBE841837C}" srcOrd="5" destOrd="0" parTransId="{63B9F767-C9AA-4F25-9E82-983D10C4EA15}" sibTransId="{4869A161-70F1-44C8-8955-96CABD2E56E9}"/>
    <dgm:cxn modelId="{7DEE6737-6ACF-436E-9DE6-ABD4F79D5E7B}" srcId="{944D081D-3212-4DA9-A7D1-844DA1E639EA}" destId="{944DA69E-A75A-4827-A98B-C7966977DD43}" srcOrd="0" destOrd="0" parTransId="{8503CD82-4F04-47C5-B945-8BF2459984B1}" sibTransId="{8D5BAD69-0DF6-41E5-BE71-FBEF7862965D}"/>
    <dgm:cxn modelId="{7C975ECD-D845-4EB5-A53F-DF4132CFCE87}" srcId="{944D081D-3212-4DA9-A7D1-844DA1E639EA}" destId="{A980B212-5BDF-4E62-9BDD-7A44E80E54BC}" srcOrd="3" destOrd="0" parTransId="{E454290F-353F-4169-8DB1-BEC3F37A1853}" sibTransId="{CA0D1136-590E-4600-9817-E1F4AF1A43AA}"/>
    <dgm:cxn modelId="{138FB8CF-DD85-4769-9636-CA83CC06EA23}" type="presOf" srcId="{8920BD88-E228-45DB-975D-F34A62195857}" destId="{B58761A8-B81A-452C-A67B-DB0F3B56063E}" srcOrd="0" destOrd="3" presId="urn:microsoft.com/office/officeart/2005/8/layout/hList6"/>
    <dgm:cxn modelId="{4E328E4A-75E0-434D-9095-814D5A124538}" type="presOf" srcId="{BD3CD9DF-FC27-40A5-83EF-B8459F07498A}" destId="{8EA044F4-0733-464E-80A1-8386B59DB369}" srcOrd="0" destOrd="0" presId="urn:microsoft.com/office/officeart/2005/8/layout/hList6"/>
    <dgm:cxn modelId="{C8C19F28-0765-4897-81B0-B8AF2F958C20}" srcId="{944D081D-3212-4DA9-A7D1-844DA1E639EA}" destId="{8920BD88-E228-45DB-975D-F34A62195857}" srcOrd="2" destOrd="0" parTransId="{C2121CEB-3362-47F1-8CFA-1B9C7CE5CAEE}" sibTransId="{FFFC1A00-61B3-441E-9352-FE05E371AA36}"/>
    <dgm:cxn modelId="{96DE6679-0E1D-4186-8B28-E74FE9520FE0}" type="presOf" srcId="{25FA97C9-571A-4FBE-84EC-DE67F60D251D}" destId="{8CD49C53-89B2-4291-A2B0-F96A563816DE}" srcOrd="0" destOrd="5" presId="urn:microsoft.com/office/officeart/2005/8/layout/hList6"/>
    <dgm:cxn modelId="{09552FBA-508C-4FA0-A057-4035E633CDAB}" type="presOf" srcId="{944DA69E-A75A-4827-A98B-C7966977DD43}" destId="{B58761A8-B81A-452C-A67B-DB0F3B56063E}" srcOrd="0" destOrd="1" presId="urn:microsoft.com/office/officeart/2005/8/layout/hList6"/>
    <dgm:cxn modelId="{E001900F-BFAA-45B5-8F17-4C329D61CB6C}" srcId="{BD3CD9DF-FC27-40A5-83EF-B8459F07498A}" destId="{0EFA8837-E566-4824-A590-11E772CAF64E}" srcOrd="0" destOrd="0" parTransId="{B0114D8F-0BB0-48D6-BDA9-15FD16407375}" sibTransId="{B399A925-CB01-49EF-A2CD-5520FE2D5D6E}"/>
    <dgm:cxn modelId="{CFE1619D-54BB-46A8-9202-A24340046A0B}" srcId="{45EF395C-05E3-4EDB-B52B-BFA57A408C76}" destId="{413B929E-A84F-49F0-AA36-6C6EF1F6E2B7}" srcOrd="1" destOrd="0" parTransId="{BA16476D-AB92-4660-9C93-FBC891A1DFE7}" sibTransId="{4B53839A-3108-4BFE-BF7C-7AC9ABD17885}"/>
    <dgm:cxn modelId="{7D7B09A0-4BAA-4435-A755-D6B937144038}" type="presOf" srcId="{E81D0B1D-54B4-433D-BA90-854E8E02300B}" destId="{8EA044F4-0733-464E-80A1-8386B59DB369}" srcOrd="0" destOrd="4" presId="urn:microsoft.com/office/officeart/2005/8/layout/hList6"/>
    <dgm:cxn modelId="{DE4F71C0-B734-4F64-90F4-2B2EFDCAA477}" srcId="{45EF395C-05E3-4EDB-B52B-BFA57A408C76}" destId="{6508F806-B7E4-40B0-81F7-66D9062121CD}" srcOrd="3" destOrd="0" parTransId="{2DFE8CA0-4469-46A0-A945-C94327E9A0F1}" sibTransId="{A975708F-1E44-47D1-A23B-C82B45343EC8}"/>
    <dgm:cxn modelId="{154534EA-A30B-42FC-9EF5-EC6F36216793}" srcId="{944D081D-3212-4DA9-A7D1-844DA1E639EA}" destId="{BD047750-9866-4D86-B050-69F60C804C9D}" srcOrd="5" destOrd="0" parTransId="{0AAF5A1C-0AFD-48FD-A51C-15C1064FF981}" sibTransId="{2B9D4EC3-0151-42EE-B953-675FFCF47461}"/>
    <dgm:cxn modelId="{EFC3D020-7701-42C9-882C-424253F6C2D4}" type="presOf" srcId="{0F018A8A-0F69-4116-8205-D8CBE841837C}" destId="{8CD49C53-89B2-4291-A2B0-F96A563816DE}" srcOrd="0" destOrd="6" presId="urn:microsoft.com/office/officeart/2005/8/layout/hList6"/>
    <dgm:cxn modelId="{D6461EF6-231E-4935-9EA3-4198E64403F6}" srcId="{BD3CD9DF-FC27-40A5-83EF-B8459F07498A}" destId="{FEBDC64A-6810-4E6C-ACB7-7CF69D0752E2}" srcOrd="2" destOrd="0" parTransId="{FDB0B355-2800-4022-9B19-3D4D7012E124}" sibTransId="{E4BCCD0D-B609-443A-B1BC-28C074781C27}"/>
    <dgm:cxn modelId="{29E05E7C-8468-4785-B5DC-3B72801AF228}" srcId="{45EF395C-05E3-4EDB-B52B-BFA57A408C76}" destId="{5884FD8A-1FE2-44EF-9A3E-301D8053A238}" srcOrd="0" destOrd="0" parTransId="{4140D63E-6F33-4794-AB4E-9F0BA804D4BD}" sibTransId="{CF4EFFDF-8CF1-4640-9394-F4031CC9576A}"/>
    <dgm:cxn modelId="{A21F80C1-E9E3-4E8E-BA67-416E2BCB5214}" type="presOf" srcId="{45EF395C-05E3-4EDB-B52B-BFA57A408C76}" destId="{8CD49C53-89B2-4291-A2B0-F96A563816DE}" srcOrd="0" destOrd="0" presId="urn:microsoft.com/office/officeart/2005/8/layout/hList6"/>
    <dgm:cxn modelId="{F587ED3C-78D4-4F2B-BE7D-676A6B065CE8}" type="presOf" srcId="{6508F806-B7E4-40B0-81F7-66D9062121CD}" destId="{8CD49C53-89B2-4291-A2B0-F96A563816DE}" srcOrd="0" destOrd="4" presId="urn:microsoft.com/office/officeart/2005/8/layout/hList6"/>
    <dgm:cxn modelId="{7424DCCE-4EB8-439E-AF4A-35E3748D6F3F}" type="presOf" srcId="{E10A4A04-A503-4D72-9816-56D29BA1E223}" destId="{B58761A8-B81A-452C-A67B-DB0F3B56063E}" srcOrd="0" destOrd="5" presId="urn:microsoft.com/office/officeart/2005/8/layout/hList6"/>
    <dgm:cxn modelId="{FEB8AE2D-9069-447E-A4F8-615DAA52FA9F}" type="presParOf" srcId="{9E5D4769-2FC1-43D2-A38C-C4B01AF91A77}" destId="{8CD49C53-89B2-4291-A2B0-F96A563816DE}" srcOrd="0" destOrd="0" presId="urn:microsoft.com/office/officeart/2005/8/layout/hList6"/>
    <dgm:cxn modelId="{37F74C95-1AD5-44FF-A245-4309E5C6875F}" type="presParOf" srcId="{9E5D4769-2FC1-43D2-A38C-C4B01AF91A77}" destId="{6AFFCB20-FC4D-4827-AD49-8DD28604B1BE}" srcOrd="1" destOrd="0" presId="urn:microsoft.com/office/officeart/2005/8/layout/hList6"/>
    <dgm:cxn modelId="{115E2356-E251-4562-8D8F-141E3AF165FA}" type="presParOf" srcId="{9E5D4769-2FC1-43D2-A38C-C4B01AF91A77}" destId="{8EA044F4-0733-464E-80A1-8386B59DB369}" srcOrd="2" destOrd="0" presId="urn:microsoft.com/office/officeart/2005/8/layout/hList6"/>
    <dgm:cxn modelId="{712E2076-32D7-4055-9AB0-0180A8A886A9}" type="presParOf" srcId="{9E5D4769-2FC1-43D2-A38C-C4B01AF91A77}" destId="{2F0E770F-9A3A-4ED8-AD3C-D450BD4C0A6D}" srcOrd="3" destOrd="0" presId="urn:microsoft.com/office/officeart/2005/8/layout/hList6"/>
    <dgm:cxn modelId="{589C877B-C83B-46AA-A90E-A28F4DC22CB1}" type="presParOf" srcId="{9E5D4769-2FC1-43D2-A38C-C4B01AF91A77}" destId="{B58761A8-B81A-452C-A67B-DB0F3B56063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51EF6F-B951-4A14-9C7A-31BDA4DDB10D}">
      <dsp:nvSpPr>
        <dsp:cNvPr id="0" name=""/>
        <dsp:cNvSpPr/>
      </dsp:nvSpPr>
      <dsp:spPr>
        <a:xfrm rot="16200000">
          <a:off x="698720" y="-698720"/>
          <a:ext cx="2655461" cy="405290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33CC"/>
              </a:solidFill>
            </a:rPr>
            <a:t>дальнейшее становление и формирование </a:t>
          </a:r>
          <a:r>
            <a:rPr lang="ru-RU" sz="2400" b="1" i="1" kern="1200" dirty="0" smtClean="0">
              <a:solidFill>
                <a:srgbClr val="0033CC"/>
              </a:solidFill>
            </a:rPr>
            <a:t>личности </a:t>
          </a:r>
          <a:r>
            <a:rPr lang="ru-RU" sz="2400" b="1" kern="1200" dirty="0" smtClean="0">
              <a:solidFill>
                <a:srgbClr val="0033CC"/>
              </a:solidFill>
            </a:rPr>
            <a:t>обучающегося</a:t>
          </a:r>
          <a:endParaRPr lang="ru-RU" sz="2400" b="1" kern="1200" dirty="0">
            <a:solidFill>
              <a:srgbClr val="0033CC"/>
            </a:solidFill>
          </a:endParaRPr>
        </a:p>
      </dsp:txBody>
      <dsp:txXfrm rot="16200000">
        <a:off x="1030652" y="-1030652"/>
        <a:ext cx="1991595" cy="4052901"/>
      </dsp:txXfrm>
    </dsp:sp>
    <dsp:sp modelId="{02875B50-98E8-44E1-AE38-42FB240919EA}">
      <dsp:nvSpPr>
        <dsp:cNvPr id="0" name=""/>
        <dsp:cNvSpPr/>
      </dsp:nvSpPr>
      <dsp:spPr>
        <a:xfrm>
          <a:off x="3952470" y="0"/>
          <a:ext cx="4052901" cy="265546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33CC"/>
              </a:solidFill>
            </a:rPr>
            <a:t>развитие </a:t>
          </a:r>
          <a:r>
            <a:rPr lang="ru-RU" sz="2400" b="1" i="1" kern="1200" dirty="0" smtClean="0">
              <a:solidFill>
                <a:srgbClr val="0033CC"/>
              </a:solidFill>
            </a:rPr>
            <a:t>интереса к познанию и творческих способностей </a:t>
          </a:r>
          <a:r>
            <a:rPr lang="ru-RU" sz="2400" b="1" kern="1200" dirty="0" smtClean="0">
              <a:solidFill>
                <a:srgbClr val="0033CC"/>
              </a:solidFill>
            </a:rPr>
            <a:t>обучающегося</a:t>
          </a:r>
          <a:endParaRPr lang="ru-RU" sz="1700" b="1" kern="1200" dirty="0">
            <a:solidFill>
              <a:srgbClr val="0033CC"/>
            </a:solidFill>
          </a:endParaRPr>
        </a:p>
      </dsp:txBody>
      <dsp:txXfrm>
        <a:off x="3952470" y="0"/>
        <a:ext cx="4052901" cy="1991595"/>
      </dsp:txXfrm>
    </dsp:sp>
    <dsp:sp modelId="{3BFCA1AB-2708-43C5-BFD8-FF6846A33BEC}">
      <dsp:nvSpPr>
        <dsp:cNvPr id="0" name=""/>
        <dsp:cNvSpPr/>
      </dsp:nvSpPr>
      <dsp:spPr>
        <a:xfrm rot="10800000">
          <a:off x="71999" y="2655461"/>
          <a:ext cx="4036649" cy="265546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33CC"/>
              </a:solidFill>
            </a:rPr>
            <a:t>формирование навыков </a:t>
          </a:r>
          <a:r>
            <a:rPr lang="ru-RU" sz="2000" b="1" i="1" kern="1200" dirty="0" smtClean="0">
              <a:solidFill>
                <a:srgbClr val="0033CC"/>
              </a:solidFill>
            </a:rPr>
            <a:t>самостоятельной учебной деятельности </a:t>
          </a:r>
          <a:r>
            <a:rPr lang="ru-RU" sz="2000" b="1" kern="1200" dirty="0" smtClean="0">
              <a:solidFill>
                <a:srgbClr val="0033CC"/>
              </a:solidFill>
            </a:rPr>
            <a:t>на основе </a:t>
          </a:r>
          <a:r>
            <a:rPr lang="ru-RU" sz="2000" b="1" i="1" kern="1200" dirty="0" smtClean="0">
              <a:solidFill>
                <a:srgbClr val="0033CC"/>
              </a:solidFill>
            </a:rPr>
            <a:t>индивидуализации и профессиональной </a:t>
          </a:r>
          <a:r>
            <a:rPr lang="ru-RU" sz="2000" b="1" kern="1200" dirty="0" smtClean="0">
              <a:solidFill>
                <a:srgbClr val="0033CC"/>
              </a:solidFill>
            </a:rPr>
            <a:t>ориентации содержания среднего общего образования</a:t>
          </a:r>
          <a:endParaRPr lang="ru-RU" sz="2000" b="1" kern="1200" dirty="0">
            <a:solidFill>
              <a:srgbClr val="0033CC"/>
            </a:solidFill>
          </a:endParaRPr>
        </a:p>
      </dsp:txBody>
      <dsp:txXfrm rot="10800000">
        <a:off x="71999" y="3319326"/>
        <a:ext cx="4036649" cy="1991595"/>
      </dsp:txXfrm>
    </dsp:sp>
    <dsp:sp modelId="{343FFE6E-13D4-446E-B877-A4DC2DFBD556}">
      <dsp:nvSpPr>
        <dsp:cNvPr id="0" name=""/>
        <dsp:cNvSpPr/>
      </dsp:nvSpPr>
      <dsp:spPr>
        <a:xfrm rot="5400000">
          <a:off x="4730546" y="1982091"/>
          <a:ext cx="2655461" cy="4002199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33CC"/>
              </a:solidFill>
            </a:rPr>
            <a:t>подготовку обучающегося  к жизни в обществе,   самостоятельному </a:t>
          </a:r>
          <a:r>
            <a:rPr lang="ru-RU" sz="2000" b="1" i="1" kern="1200" dirty="0" smtClean="0">
              <a:solidFill>
                <a:srgbClr val="0033CC"/>
              </a:solidFill>
            </a:rPr>
            <a:t>жизненному выбору</a:t>
          </a:r>
          <a:r>
            <a:rPr lang="ru-RU" sz="2000" b="1" kern="1200" dirty="0" smtClean="0">
              <a:solidFill>
                <a:srgbClr val="0033CC"/>
              </a:solidFill>
            </a:rPr>
            <a:t>,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rgbClr val="0033CC"/>
              </a:solidFill>
            </a:rPr>
            <a:t>продолжению образования и началу профессиональной деятельности</a:t>
          </a:r>
          <a:endParaRPr lang="ru-RU" sz="2000" b="1" i="1" kern="1200" dirty="0">
            <a:solidFill>
              <a:srgbClr val="0033CC"/>
            </a:solidFill>
          </a:endParaRPr>
        </a:p>
      </dsp:txBody>
      <dsp:txXfrm rot="5400000">
        <a:off x="5062479" y="2314024"/>
        <a:ext cx="1991595" cy="4002199"/>
      </dsp:txXfrm>
    </dsp:sp>
    <dsp:sp modelId="{2B6CFB13-67C7-4CA4-9EC7-6DCC83175F60}">
      <dsp:nvSpPr>
        <dsp:cNvPr id="0" name=""/>
        <dsp:cNvSpPr/>
      </dsp:nvSpPr>
      <dsp:spPr>
        <a:xfrm>
          <a:off x="1143761" y="2122184"/>
          <a:ext cx="5834865" cy="836111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u="none" kern="1200" dirty="0" smtClean="0">
              <a:solidFill>
                <a:srgbClr val="FF0000"/>
              </a:solidFill>
            </a:rPr>
            <a:t>Среднее общее образование направлено на:</a:t>
          </a:r>
          <a:endParaRPr lang="ru-RU" sz="2400" b="1" i="1" u="none" kern="1200" dirty="0">
            <a:solidFill>
              <a:srgbClr val="FF0000"/>
            </a:solidFill>
          </a:endParaRPr>
        </a:p>
      </dsp:txBody>
      <dsp:txXfrm>
        <a:off x="1143761" y="2122184"/>
        <a:ext cx="5834865" cy="83611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11CF29-7AF7-4C86-A577-9DE686917204}">
      <dsp:nvSpPr>
        <dsp:cNvPr id="0" name=""/>
        <dsp:cNvSpPr/>
      </dsp:nvSpPr>
      <dsp:spPr>
        <a:xfrm>
          <a:off x="7" y="0"/>
          <a:ext cx="2846179" cy="6093296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>
                  <a:lumMod val="75000"/>
                </a:schemeClr>
              </a:solidFill>
            </a:rPr>
            <a:t>1) формирование основ российской гражданской идентичности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2) формирование целостного взгляда на мир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>
                  <a:lumMod val="75000"/>
                </a:schemeClr>
              </a:solidFill>
            </a:rPr>
            <a:t>3) формирование уважительного отношения к иному мнению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4) овладение начальными навыками адаптации в динамично изменяющемся и развивающемся мире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>
                  <a:lumMod val="75000"/>
                </a:schemeClr>
              </a:solidFill>
            </a:rPr>
            <a:t>5) принятие и освоение социальной роли обучающегося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6) развитие самостоятельности и личной ответственности за свои поступки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>
                  <a:lumMod val="75000"/>
                </a:schemeClr>
              </a:solidFill>
            </a:rPr>
            <a:t>7) формирование эстетических потребностей, ценностей и чувств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8) развитие этических чувств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>
                  <a:lumMod val="75000"/>
                </a:schemeClr>
              </a:solidFill>
            </a:rPr>
            <a:t>9) развитие навыков сотрудничества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10) формирование установки на безопасный, здоровый образ жизни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7" y="2437318"/>
        <a:ext cx="2846179" cy="2437318"/>
      </dsp:txXfrm>
    </dsp:sp>
    <dsp:sp modelId="{FFCA9778-E4E5-45A7-84B5-9FCD3E9F926F}">
      <dsp:nvSpPr>
        <dsp:cNvPr id="0" name=""/>
        <dsp:cNvSpPr/>
      </dsp:nvSpPr>
      <dsp:spPr>
        <a:xfrm>
          <a:off x="920482" y="148609"/>
          <a:ext cx="1071773" cy="95516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E3EF7A-AB56-4463-8DC3-B409588BEFEE}">
      <dsp:nvSpPr>
        <dsp:cNvPr id="0" name=""/>
        <dsp:cNvSpPr/>
      </dsp:nvSpPr>
      <dsp:spPr>
        <a:xfrm>
          <a:off x="2933394" y="0"/>
          <a:ext cx="2846179" cy="6093296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u="none" kern="1200" dirty="0" smtClean="0">
              <a:solidFill>
                <a:schemeClr val="tx2">
                  <a:lumMod val="50000"/>
                </a:schemeClr>
              </a:solidFill>
            </a:rPr>
            <a:t>1) усвоение гуманистических, демократических и традиционных ценностей  российского общества; воспитание чувства ответственности и долга перед Родиной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u="none" kern="1200" dirty="0" smtClean="0">
              <a:solidFill>
                <a:schemeClr val="accent2">
                  <a:lumMod val="75000"/>
                </a:schemeClr>
              </a:solidFill>
            </a:rPr>
            <a:t>2) формирование ответственного отношения к учению, готовности и способности  к саморазвитию и самообразованию на основе мотивации к обучению и познанию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u="none" kern="1200" dirty="0" smtClean="0">
              <a:solidFill>
                <a:schemeClr val="accent2">
                  <a:lumMod val="75000"/>
                </a:schemeClr>
              </a:solidFill>
            </a:rPr>
            <a:t>4) формирование осознанного, уважительного и доброжелательного отношения к другому человеку, его мнению, мировоззрению, культуре, языку, вере, гражданской позиции, к истории, культуре, религии, традициям, языкам, ценностям народов России и народов мира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u="none" kern="1200" dirty="0" smtClean="0">
              <a:solidFill>
                <a:schemeClr val="accent2">
                  <a:lumMod val="75000"/>
                </a:schemeClr>
              </a:solidFill>
            </a:rPr>
            <a:t>6) развитие морального сознания и компетентности в решении моральных проблем на основе личностного выбора, формирование нравственных чувств и нравственного поведения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u="none" kern="1200" dirty="0" smtClean="0">
              <a:solidFill>
                <a:schemeClr val="tx2">
                  <a:lumMod val="50000"/>
                </a:schemeClr>
              </a:solidFill>
            </a:rPr>
            <a:t>7) формирование коммуникативной компетентности</a:t>
          </a:r>
        </a:p>
      </dsp:txBody>
      <dsp:txXfrm>
        <a:off x="2933394" y="2437318"/>
        <a:ext cx="2846179" cy="2437318"/>
      </dsp:txXfrm>
    </dsp:sp>
    <dsp:sp modelId="{90633B87-FF55-4B06-8BB0-D0E783C0D935}">
      <dsp:nvSpPr>
        <dsp:cNvPr id="0" name=""/>
        <dsp:cNvSpPr/>
      </dsp:nvSpPr>
      <dsp:spPr>
        <a:xfrm>
          <a:off x="3799170" y="137753"/>
          <a:ext cx="1114627" cy="976874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34F2A2-57E4-49E4-995D-50F64A6F5DE4}">
      <dsp:nvSpPr>
        <dsp:cNvPr id="0" name=""/>
        <dsp:cNvSpPr/>
      </dsp:nvSpPr>
      <dsp:spPr>
        <a:xfrm>
          <a:off x="5864959" y="0"/>
          <a:ext cx="2846179" cy="609329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1) чувства ответственности перед Родиной, гордости за свой край, свою Родину, прошлое и настоящее многонационального народа России, уважение государственных символов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2) гражданскую позицию как активного и ответственного члена российского общества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3) готовность к служению Отечеству, его защите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4) </a:t>
          </a:r>
          <a:r>
            <a:rPr lang="ru-RU" sz="1200" kern="1200" dirty="0" err="1" smtClean="0">
              <a:solidFill>
                <a:schemeClr val="accent2">
                  <a:lumMod val="75000"/>
                </a:schemeClr>
              </a:solidFill>
            </a:rPr>
            <a:t>сформированность</a:t>
          </a: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 мировоззрения, соответствующего современному уровню развития науки и общественной практики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6) толерантное сознание и поведение в поликультурном мире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8) нравственное сознание и поведение на основе усвоения общечеловеческих ценностей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13) осознанный выбор будущей профессии и возможностей реализации собственных жизненных планов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chemeClr val="bg1"/>
            </a:solidFill>
          </a:endParaRPr>
        </a:p>
      </dsp:txBody>
      <dsp:txXfrm>
        <a:off x="5864959" y="2437318"/>
        <a:ext cx="2846179" cy="2437318"/>
      </dsp:txXfrm>
    </dsp:sp>
    <dsp:sp modelId="{E072AF11-14FE-4BAC-8A5E-35C9CCF51A66}">
      <dsp:nvSpPr>
        <dsp:cNvPr id="0" name=""/>
        <dsp:cNvSpPr/>
      </dsp:nvSpPr>
      <dsp:spPr>
        <a:xfrm>
          <a:off x="6752161" y="74304"/>
          <a:ext cx="1071773" cy="955163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36181E-9547-4C29-A2F0-148B6984343B}">
      <dsp:nvSpPr>
        <dsp:cNvPr id="0" name=""/>
        <dsp:cNvSpPr/>
      </dsp:nvSpPr>
      <dsp:spPr>
        <a:xfrm>
          <a:off x="360061" y="5922376"/>
          <a:ext cx="8015930" cy="170916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11CF29-7AF7-4C86-A577-9DE686917204}">
      <dsp:nvSpPr>
        <dsp:cNvPr id="0" name=""/>
        <dsp:cNvSpPr/>
      </dsp:nvSpPr>
      <dsp:spPr>
        <a:xfrm>
          <a:off x="7" y="0"/>
          <a:ext cx="2846179" cy="6093296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- освоение начальных форм </a:t>
          </a: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познавательной и личностной рефлексии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-  </a:t>
          </a: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использование знаково-символических средств </a:t>
          </a:r>
          <a:r>
            <a:rPr lang="ru-RU" sz="1400" kern="1200" dirty="0" smtClean="0">
              <a:solidFill>
                <a:schemeClr val="tx1"/>
              </a:solidFill>
            </a:rPr>
            <a:t>представления информации для создания моделей изучаемых объектов и процессов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- </a:t>
          </a: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активное использование речевых средств и средств ИКТ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- овладение навыками </a:t>
          </a: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смыслового чтения текстов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- овладение </a:t>
          </a: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логическими действиями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- готовность конструктивно </a:t>
          </a: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разрешать конфликты посредством учета интересов </a:t>
          </a:r>
          <a:r>
            <a:rPr lang="ru-RU" sz="1400" kern="1200" dirty="0" smtClean="0">
              <a:solidFill>
                <a:schemeClr val="tx1"/>
              </a:solidFill>
            </a:rPr>
            <a:t>сторон и сотрудничества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7" y="2437318"/>
        <a:ext cx="2846179" cy="2437318"/>
      </dsp:txXfrm>
    </dsp:sp>
    <dsp:sp modelId="{FFCA9778-E4E5-45A7-84B5-9FCD3E9F926F}">
      <dsp:nvSpPr>
        <dsp:cNvPr id="0" name=""/>
        <dsp:cNvSpPr/>
      </dsp:nvSpPr>
      <dsp:spPr>
        <a:xfrm>
          <a:off x="1584170" y="216014"/>
          <a:ext cx="1071773" cy="95516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E3EF7A-AB56-4463-8DC3-B409588BEFEE}">
      <dsp:nvSpPr>
        <dsp:cNvPr id="0" name=""/>
        <dsp:cNvSpPr/>
      </dsp:nvSpPr>
      <dsp:spPr>
        <a:xfrm>
          <a:off x="2933394" y="0"/>
          <a:ext cx="2846179" cy="6093296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u="none" kern="1200" dirty="0" smtClean="0">
              <a:solidFill>
                <a:schemeClr val="tx1"/>
              </a:solidFill>
            </a:rPr>
            <a:t>1)  умение </a:t>
          </a:r>
          <a:r>
            <a:rPr lang="ru-RU" sz="1300" u="none" kern="1200" dirty="0" smtClean="0">
              <a:solidFill>
                <a:schemeClr val="accent2">
                  <a:lumMod val="75000"/>
                </a:schemeClr>
              </a:solidFill>
            </a:rPr>
            <a:t>самостоятельно развивать мотивы и интересы </a:t>
          </a:r>
          <a:r>
            <a:rPr lang="ru-RU" sz="1300" u="none" kern="1200" dirty="0" smtClean="0">
              <a:solidFill>
                <a:schemeClr val="tx1"/>
              </a:solidFill>
            </a:rPr>
            <a:t>своей познавательной деятельности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u="none" kern="1200" dirty="0" smtClean="0">
              <a:solidFill>
                <a:schemeClr val="tx1"/>
              </a:solidFill>
            </a:rPr>
            <a:t>2) умение </a:t>
          </a:r>
          <a:r>
            <a:rPr lang="ru-RU" sz="1300" u="none" kern="1200" dirty="0" smtClean="0">
              <a:solidFill>
                <a:schemeClr val="accent2">
                  <a:lumMod val="75000"/>
                </a:schemeClr>
              </a:solidFill>
            </a:rPr>
            <a:t>самостоятельно планировать пути  достижения целей,  в том числе альтернативные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u="none" kern="1200" dirty="0" smtClean="0">
              <a:solidFill>
                <a:schemeClr val="tx1"/>
              </a:solidFill>
            </a:rPr>
            <a:t>6) умение  определять понятия, создавать обобщения, устанавливать аналогии, классифицировать, </a:t>
          </a:r>
          <a:r>
            <a:rPr lang="ru-RU" sz="1300" u="none" kern="1200" dirty="0" smtClean="0">
              <a:solidFill>
                <a:schemeClr val="accent2">
                  <a:lumMod val="75000"/>
                </a:schemeClr>
              </a:solidFill>
            </a:rPr>
            <a:t>устанавливать причинно-следственные связи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u="none" kern="1200" dirty="0" smtClean="0">
              <a:solidFill>
                <a:schemeClr val="tx1"/>
              </a:solidFill>
            </a:rPr>
            <a:t>7) умение создавать, применять и </a:t>
          </a:r>
          <a:r>
            <a:rPr lang="ru-RU" sz="1300" u="none" kern="1200" dirty="0" smtClean="0">
              <a:solidFill>
                <a:schemeClr val="accent2">
                  <a:lumMod val="75000"/>
                </a:schemeClr>
              </a:solidFill>
            </a:rPr>
            <a:t>преобразовывать знаки и символы, модели и схемы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u="none" kern="1200" dirty="0" smtClean="0">
              <a:solidFill>
                <a:schemeClr val="tx1"/>
              </a:solidFill>
            </a:rPr>
            <a:t>10) </a:t>
          </a:r>
          <a:r>
            <a:rPr lang="ru-RU" sz="1300" u="none" kern="1200" dirty="0" smtClean="0">
              <a:solidFill>
                <a:schemeClr val="accent2">
                  <a:lumMod val="75000"/>
                </a:schemeClr>
              </a:solidFill>
            </a:rPr>
            <a:t>умение осознанно использовать речевые средства </a:t>
          </a:r>
          <a:r>
            <a:rPr lang="ru-RU" sz="1300" u="none" kern="1200" dirty="0" smtClean="0">
              <a:solidFill>
                <a:schemeClr val="tx1"/>
              </a:solidFill>
            </a:rPr>
            <a:t>в соответствии с задачей коммуникации   </a:t>
          </a:r>
          <a:endParaRPr lang="ru-RU" sz="1300" kern="1200" dirty="0" smtClean="0">
            <a:solidFill>
              <a:schemeClr val="tx1"/>
            </a:solidFill>
          </a:endParaRP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u="none" kern="1200" dirty="0" smtClean="0">
              <a:solidFill>
                <a:schemeClr val="tx1"/>
              </a:solidFill>
            </a:rPr>
            <a:t>11) формирование и развитие </a:t>
          </a:r>
          <a:r>
            <a:rPr lang="ru-RU" sz="1300" u="none" kern="1200" dirty="0" smtClean="0">
              <a:solidFill>
                <a:schemeClr val="accent2">
                  <a:lumMod val="75000"/>
                </a:schemeClr>
              </a:solidFill>
            </a:rPr>
            <a:t>компетентности в области использования ИКТ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u="none" kern="1200" dirty="0" smtClean="0">
              <a:solidFill>
                <a:schemeClr val="tx1"/>
              </a:solidFill>
            </a:rPr>
            <a:t> </a:t>
          </a:r>
        </a:p>
      </dsp:txBody>
      <dsp:txXfrm>
        <a:off x="2933394" y="2437318"/>
        <a:ext cx="2846179" cy="2437318"/>
      </dsp:txXfrm>
    </dsp:sp>
    <dsp:sp modelId="{90633B87-FF55-4B06-8BB0-D0E783C0D935}">
      <dsp:nvSpPr>
        <dsp:cNvPr id="0" name=""/>
        <dsp:cNvSpPr/>
      </dsp:nvSpPr>
      <dsp:spPr>
        <a:xfrm>
          <a:off x="4536513" y="72011"/>
          <a:ext cx="1114627" cy="976874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34F2A2-57E4-49E4-995D-50F64A6F5DE4}">
      <dsp:nvSpPr>
        <dsp:cNvPr id="0" name=""/>
        <dsp:cNvSpPr/>
      </dsp:nvSpPr>
      <dsp:spPr>
        <a:xfrm>
          <a:off x="5866788" y="0"/>
          <a:ext cx="2846179" cy="609329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bg1"/>
              </a:solidFill>
            </a:rPr>
            <a:t> </a:t>
          </a:r>
          <a:r>
            <a:rPr lang="ru-RU" sz="1200" kern="1200" dirty="0" smtClean="0">
              <a:solidFill>
                <a:schemeClr val="tx1"/>
              </a:solidFill>
            </a:rPr>
            <a:t>1) умение </a:t>
          </a: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использовать все возможные ресурсы для достижения поставленных целей</a:t>
          </a:r>
          <a:endParaRPr lang="ru-RU" sz="1200" kern="1200" dirty="0" smtClean="0">
            <a:solidFill>
              <a:schemeClr val="tx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3) владение </a:t>
          </a: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навыками познавательной, учебно-исследовательской и проектной деятельности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5) умение </a:t>
          </a: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использовать средства  ИКТ в решении когнитивных, коммуникативных и организационных задач с соблюдением требований эргономики</a:t>
          </a:r>
          <a:r>
            <a:rPr lang="ru-RU" sz="1200" kern="1200" dirty="0" smtClean="0">
              <a:solidFill>
                <a:schemeClr val="tx1"/>
              </a:solidFill>
            </a:rPr>
            <a:t> и др.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6) умение </a:t>
          </a: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определять назначение и функции различных социальных институтов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7) умение самостоятельно оценивать и </a:t>
          </a: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принимать решения, определяющие стратегию поведения</a:t>
          </a:r>
          <a:r>
            <a:rPr lang="ru-RU" sz="1200" kern="1200" dirty="0" smtClean="0">
              <a:solidFill>
                <a:schemeClr val="tx1"/>
              </a:solidFill>
            </a:rPr>
            <a:t>, с учётом гражданских и нравственных ценностей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9) </a:t>
          </a:r>
          <a:r>
            <a:rPr lang="ru-RU" sz="1200" kern="1200" dirty="0" smtClean="0">
              <a:solidFill>
                <a:schemeClr val="accent2">
                  <a:lumMod val="75000"/>
                </a:schemeClr>
              </a:solidFill>
            </a:rPr>
            <a:t>владение навыками познавательной рефлексии как осознания совершаемых действий и мыслительных процессов</a:t>
          </a:r>
          <a:r>
            <a:rPr lang="ru-RU" sz="1200" kern="1200" dirty="0" smtClean="0">
              <a:solidFill>
                <a:schemeClr val="tx1"/>
              </a:solidFill>
            </a:rPr>
            <a:t>,  границ своего знания и незнания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>
            <a:solidFill>
              <a:schemeClr val="bg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chemeClr val="bg1"/>
            </a:solidFill>
          </a:endParaRPr>
        </a:p>
      </dsp:txBody>
      <dsp:txXfrm>
        <a:off x="5866788" y="2437318"/>
        <a:ext cx="2846179" cy="2437318"/>
      </dsp:txXfrm>
    </dsp:sp>
    <dsp:sp modelId="{E072AF11-14FE-4BAC-8A5E-35C9CCF51A66}">
      <dsp:nvSpPr>
        <dsp:cNvPr id="0" name=""/>
        <dsp:cNvSpPr/>
      </dsp:nvSpPr>
      <dsp:spPr>
        <a:xfrm>
          <a:off x="7416823" y="0"/>
          <a:ext cx="1071773" cy="955163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36181E-9547-4C29-A2F0-148B6984343B}">
      <dsp:nvSpPr>
        <dsp:cNvPr id="0" name=""/>
        <dsp:cNvSpPr/>
      </dsp:nvSpPr>
      <dsp:spPr>
        <a:xfrm>
          <a:off x="360061" y="5922376"/>
          <a:ext cx="8015930" cy="170916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C0761E-CEF0-4293-BD77-78FF9AFE43D8}">
      <dsp:nvSpPr>
        <dsp:cNvPr id="0" name=""/>
        <dsp:cNvSpPr/>
      </dsp:nvSpPr>
      <dsp:spPr>
        <a:xfrm rot="5400000">
          <a:off x="-288083" y="288806"/>
          <a:ext cx="1920554" cy="13443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>
              <a:solidFill>
                <a:srgbClr val="0033CC"/>
              </a:solidFill>
            </a:rPr>
            <a:t>1</a:t>
          </a:r>
          <a:endParaRPr lang="ru-RU" sz="3900" kern="1200" dirty="0">
            <a:solidFill>
              <a:srgbClr val="0033CC"/>
            </a:solidFill>
          </a:endParaRPr>
        </a:p>
      </dsp:txBody>
      <dsp:txXfrm rot="5400000">
        <a:off x="-288083" y="288806"/>
        <a:ext cx="1920554" cy="1344388"/>
      </dsp:txXfrm>
    </dsp:sp>
    <dsp:sp modelId="{246A201E-44B7-4152-917D-2EA4CD230ED1}">
      <dsp:nvSpPr>
        <dsp:cNvPr id="0" name=""/>
        <dsp:cNvSpPr/>
      </dsp:nvSpPr>
      <dsp:spPr>
        <a:xfrm rot="5400000">
          <a:off x="4080461" y="-2735350"/>
          <a:ext cx="1248360" cy="6720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11(12) учебных предметов </a:t>
          </a:r>
          <a:r>
            <a:rPr lang="ru-RU" sz="1600" b="1" kern="1200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и предусматривать </a:t>
          </a:r>
          <a:r>
            <a:rPr lang="ru-RU" sz="1600" b="1" kern="1200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изучение не менее одного </a:t>
          </a:r>
          <a:r>
            <a:rPr lang="ru-RU" sz="1600" b="1" kern="1200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учебного предмета из каждой предметной области</a:t>
          </a:r>
          <a:endParaRPr lang="ru-RU" sz="1600" b="1" kern="1200" dirty="0"/>
        </a:p>
      </dsp:txBody>
      <dsp:txXfrm rot="5400000">
        <a:off x="4080461" y="-2735350"/>
        <a:ext cx="1248360" cy="6720507"/>
      </dsp:txXfrm>
    </dsp:sp>
    <dsp:sp modelId="{E4C125DC-B199-4E63-AA19-74A3FA5EEA27}">
      <dsp:nvSpPr>
        <dsp:cNvPr id="0" name=""/>
        <dsp:cNvSpPr/>
      </dsp:nvSpPr>
      <dsp:spPr>
        <a:xfrm rot="5400000">
          <a:off x="-288083" y="2018158"/>
          <a:ext cx="1920554" cy="13443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>
              <a:solidFill>
                <a:srgbClr val="0033CC"/>
              </a:solidFill>
            </a:rPr>
            <a:t>2</a:t>
          </a:r>
          <a:endParaRPr lang="ru-RU" sz="3900" kern="1200" dirty="0">
            <a:solidFill>
              <a:srgbClr val="0033CC"/>
            </a:solidFill>
          </a:endParaRPr>
        </a:p>
      </dsp:txBody>
      <dsp:txXfrm rot="5400000">
        <a:off x="-288083" y="2018158"/>
        <a:ext cx="1920554" cy="1344388"/>
      </dsp:txXfrm>
    </dsp:sp>
    <dsp:sp modelId="{BA0B4C15-CF56-4D70-BF09-095EFB5327A9}">
      <dsp:nvSpPr>
        <dsp:cNvPr id="0" name=""/>
        <dsp:cNvSpPr/>
      </dsp:nvSpPr>
      <dsp:spPr>
        <a:xfrm rot="5400000">
          <a:off x="4080461" y="-1005997"/>
          <a:ext cx="1248360" cy="6720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не менее 3(4) учебных предметов на углубленном уровне изучения </a:t>
          </a:r>
          <a:r>
            <a:rPr lang="ru-RU" sz="1600" b="1" kern="1200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(кроме универсального профиля)</a:t>
          </a:r>
          <a:r>
            <a:rPr lang="ru-RU" sz="1600" b="1" kern="1200" baseline="0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 </a:t>
          </a:r>
          <a:r>
            <a:rPr lang="ru-RU" sz="1600" b="1" kern="1200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из соответствующей профилю обучения предметной области и (или) смежной с ней предметной области</a:t>
          </a:r>
          <a:endParaRPr lang="ru-RU" sz="1600" b="1" kern="1200" dirty="0">
            <a:solidFill>
              <a:srgbClr val="0033CC"/>
            </a:solidFill>
          </a:endParaRPr>
        </a:p>
      </dsp:txBody>
      <dsp:txXfrm rot="5400000">
        <a:off x="4080461" y="-1005997"/>
        <a:ext cx="1248360" cy="6720507"/>
      </dsp:txXfrm>
    </dsp:sp>
    <dsp:sp modelId="{8A94A917-F47B-4DCC-8696-65A7D9081D09}">
      <dsp:nvSpPr>
        <dsp:cNvPr id="0" name=""/>
        <dsp:cNvSpPr/>
      </dsp:nvSpPr>
      <dsp:spPr>
        <a:xfrm rot="5400000">
          <a:off x="-288083" y="3747511"/>
          <a:ext cx="1920554" cy="13443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>
              <a:solidFill>
                <a:srgbClr val="0033CC"/>
              </a:solidFill>
            </a:rPr>
            <a:t>3</a:t>
          </a:r>
          <a:endParaRPr lang="ru-RU" sz="3900" kern="1200" dirty="0">
            <a:solidFill>
              <a:srgbClr val="0033CC"/>
            </a:solidFill>
          </a:endParaRPr>
        </a:p>
      </dsp:txBody>
      <dsp:txXfrm rot="5400000">
        <a:off x="-288083" y="3747511"/>
        <a:ext cx="1920554" cy="1344388"/>
      </dsp:txXfrm>
    </dsp:sp>
    <dsp:sp modelId="{93A9EAFE-5980-4F48-9077-E783AA874567}">
      <dsp:nvSpPr>
        <dsp:cNvPr id="0" name=""/>
        <dsp:cNvSpPr/>
      </dsp:nvSpPr>
      <dsp:spPr>
        <a:xfrm rot="5400000">
          <a:off x="4032208" y="720308"/>
          <a:ext cx="1248360" cy="6720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Общие</a:t>
          </a:r>
          <a:r>
            <a:rPr lang="ru-RU" sz="1600" b="1" kern="1200" baseline="0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 </a:t>
          </a:r>
          <a:r>
            <a:rPr lang="ru-RU" sz="1600" b="1" kern="1200" dirty="0" smtClean="0">
              <a:solidFill>
                <a:srgbClr val="A50021"/>
              </a:solidFill>
              <a:latin typeface="+mn-lt"/>
              <a:ea typeface="+mn-ea"/>
              <a:cs typeface="+mn-cs"/>
            </a:rPr>
            <a:t>учебные предметы</a:t>
          </a:r>
          <a:r>
            <a:rPr lang="ru-RU" sz="1600" b="1" kern="1200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: «</a:t>
          </a:r>
          <a:r>
            <a:rPr lang="ru-RU" sz="1600" b="1" kern="1200" smtClean="0">
              <a:solidFill>
                <a:srgbClr val="0033CC"/>
              </a:solidFill>
              <a:latin typeface="+mn-lt"/>
              <a:ea typeface="+mn-ea"/>
              <a:cs typeface="+mn-cs"/>
            </a:rPr>
            <a:t>Русский </a:t>
          </a:r>
          <a:r>
            <a:rPr lang="ru-RU" sz="1600" b="1" kern="1200" smtClean="0">
              <a:solidFill>
                <a:srgbClr val="0033CC"/>
              </a:solidFill>
              <a:latin typeface="+mn-lt"/>
              <a:ea typeface="+mn-ea"/>
              <a:cs typeface="+mn-cs"/>
            </a:rPr>
            <a:t>язык», «Литература</a:t>
          </a:r>
          <a:r>
            <a:rPr lang="ru-RU" sz="1600" b="1" kern="1200" dirty="0" smtClean="0">
              <a:solidFill>
                <a:srgbClr val="0033CC"/>
              </a:solidFill>
              <a:latin typeface="+mn-lt"/>
              <a:ea typeface="+mn-ea"/>
              <a:cs typeface="+mn-cs"/>
            </a:rPr>
            <a:t>», «Иностранный язык», «Математика», «История» (или «Россия в мире»), «Физическая культура», «Основы безопасности жизнедеятельности», «Астрономия»</a:t>
          </a:r>
          <a:endParaRPr lang="ru-RU" sz="1600" b="1" kern="1200" dirty="0">
            <a:solidFill>
              <a:srgbClr val="0033CC"/>
            </a:solidFill>
          </a:endParaRPr>
        </a:p>
      </dsp:txBody>
      <dsp:txXfrm rot="5400000">
        <a:off x="4032208" y="720308"/>
        <a:ext cx="1248360" cy="672050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#2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5238" y="0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2175" y="741363"/>
            <a:ext cx="49339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687888"/>
            <a:ext cx="5375275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5238" y="93741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DA107C96-4C3E-4CF1-A8B9-0C89874FC0A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75780" name="Номер слайда 3"/>
          <p:cNvSpPr txBox="1">
            <a:spLocks noGrp="1"/>
          </p:cNvSpPr>
          <p:nvPr/>
        </p:nvSpPr>
        <p:spPr bwMode="auto">
          <a:xfrm>
            <a:off x="3805238" y="93741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BA6AB7CC-43E4-4488-8508-B726BF7F83B6}" type="slidenum">
              <a:rPr lang="ru-RU" altLang="ru-RU" sz="1200" b="0">
                <a:solidFill>
                  <a:srgbClr val="000000"/>
                </a:solidFill>
                <a:latin typeface="Arial" charset="0"/>
              </a:rPr>
              <a:pPr algn="r" eaLnBrk="1" hangingPunct="1"/>
              <a:t>1</a:t>
            </a:fld>
            <a:endParaRPr lang="ru-RU" altLang="ru-RU" sz="1200" b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71821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672258-173A-4AB1-8DE8-47B71145D180}" type="slidenum">
              <a:rPr lang="ru-RU" smtClean="0"/>
              <a:pPr/>
              <a:t>26</a:t>
            </a:fld>
            <a:endParaRPr lang="ru-RU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altLang="ru-RU" smtClean="0"/>
              <a:t>Можно подумать, что ничего нового! Все эти красивые слова говорились и раньше (личностные – воспитание, УУД – общучебные умения). ОДНАКО если вчитаться – то результат теперь описан не в виде ЗНАНИЙ, а в виде ДЕЙСТВИЙ! ТЕПЕРЬ ЭТО БУДУТ ПРОВЕРЯТЬ – Т.Е. ЭТО БУДЕТ НЕ НА СЛОВАХ НОВЫЙ РЕЗУЛЬТАТ, А РЕАЛЬНО ПОТРЕБУЕТСЯ НА ДЕЛЕ.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9396" name="Номер слайда 3"/>
          <p:cNvSpPr txBox="1">
            <a:spLocks noGrp="1"/>
          </p:cNvSpPr>
          <p:nvPr/>
        </p:nvSpPr>
        <p:spPr bwMode="auto">
          <a:xfrm>
            <a:off x="3805238" y="93741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3DCC88D4-4B87-4A0E-9C7E-68CD5A74FCD4}" type="slidenum">
              <a:rPr lang="ru-RU" altLang="ru-RU" sz="1200" b="0">
                <a:latin typeface="Arial" charset="0"/>
              </a:rPr>
              <a:pPr algn="r" eaLnBrk="1" hangingPunct="1"/>
              <a:t>2</a:t>
            </a:fld>
            <a:endParaRPr lang="ru-RU" altLang="ru-RU" sz="1200" b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012D10-27A6-4FB7-BE60-79E34EA86D8A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61444" name="Номер слайда 3"/>
          <p:cNvSpPr txBox="1">
            <a:spLocks noGrp="1"/>
          </p:cNvSpPr>
          <p:nvPr/>
        </p:nvSpPr>
        <p:spPr bwMode="auto">
          <a:xfrm>
            <a:off x="3805238" y="93741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15B1598-983D-4266-B204-C0DC0252D4A7}" type="slidenum">
              <a:rPr lang="ru-RU" altLang="ru-RU" sz="1200" b="0">
                <a:latin typeface="Arial" charset="0"/>
              </a:rPr>
              <a:pPr algn="r" eaLnBrk="1" hangingPunct="1"/>
              <a:t>5</a:t>
            </a:fld>
            <a:endParaRPr lang="ru-RU" altLang="ru-RU" sz="1200" b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61444" name="Номер слайда 3"/>
          <p:cNvSpPr txBox="1">
            <a:spLocks noGrp="1"/>
          </p:cNvSpPr>
          <p:nvPr/>
        </p:nvSpPr>
        <p:spPr bwMode="auto">
          <a:xfrm>
            <a:off x="3805238" y="93741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15B1598-983D-4266-B204-C0DC0252D4A7}" type="slidenum">
              <a:rPr lang="ru-RU" altLang="ru-RU" sz="1200" b="0">
                <a:latin typeface="Arial" charset="0"/>
              </a:rPr>
              <a:pPr algn="r" eaLnBrk="1" hangingPunct="1"/>
              <a:t>8</a:t>
            </a:fld>
            <a:endParaRPr lang="ru-RU" altLang="ru-RU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5635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9396" name="Номер слайда 3"/>
          <p:cNvSpPr txBox="1">
            <a:spLocks noGrp="1"/>
          </p:cNvSpPr>
          <p:nvPr/>
        </p:nvSpPr>
        <p:spPr bwMode="auto">
          <a:xfrm>
            <a:off x="3805238" y="93741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3DCC88D4-4B87-4A0E-9C7E-68CD5A74FCD4}" type="slidenum">
              <a:rPr lang="ru-RU" altLang="ru-RU" sz="1200" b="0">
                <a:latin typeface="Arial" charset="0"/>
              </a:rPr>
              <a:pPr algn="r" eaLnBrk="1" hangingPunct="1"/>
              <a:t>13</a:t>
            </a:fld>
            <a:endParaRPr lang="ru-RU" altLang="ru-RU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9081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9396" name="Номер слайда 3"/>
          <p:cNvSpPr txBox="1">
            <a:spLocks noGrp="1"/>
          </p:cNvSpPr>
          <p:nvPr/>
        </p:nvSpPr>
        <p:spPr bwMode="auto">
          <a:xfrm>
            <a:off x="3805238" y="93741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3DCC88D4-4B87-4A0E-9C7E-68CD5A74FCD4}" type="slidenum">
              <a:rPr lang="ru-RU" altLang="ru-RU" sz="1200" b="0">
                <a:latin typeface="Arial" charset="0"/>
              </a:rPr>
              <a:pPr algn="r" eaLnBrk="1" hangingPunct="1"/>
              <a:t>14</a:t>
            </a:fld>
            <a:endParaRPr lang="ru-RU" altLang="ru-RU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5360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75780" name="Номер слайда 3"/>
          <p:cNvSpPr txBox="1">
            <a:spLocks noGrp="1"/>
          </p:cNvSpPr>
          <p:nvPr/>
        </p:nvSpPr>
        <p:spPr bwMode="auto">
          <a:xfrm>
            <a:off x="3805238" y="93741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BA6AB7CC-43E4-4488-8508-B726BF7F83B6}" type="slidenum">
              <a:rPr lang="ru-RU" altLang="ru-RU" sz="1200" b="0">
                <a:solidFill>
                  <a:srgbClr val="000000"/>
                </a:solidFill>
                <a:latin typeface="Arial" charset="0"/>
              </a:rPr>
              <a:pPr algn="r" eaLnBrk="1" hangingPunct="1"/>
              <a:t>16</a:t>
            </a:fld>
            <a:endParaRPr lang="ru-RU" altLang="ru-RU" sz="1200" b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altLang="ru-RU" b="1" smtClean="0"/>
              <a:t>Индивидуальный проект представляет собой особую форму организации деятельности обучающихся (учебное исследование или учебный проект)</a:t>
            </a:r>
          </a:p>
          <a:p>
            <a:pPr eaLnBrk="1" hangingPunct="1">
              <a:spcBef>
                <a:spcPct val="0"/>
              </a:spcBef>
            </a:pPr>
            <a:endParaRPr lang="ru-RU" altLang="ru-RU" b="1" smtClean="0"/>
          </a:p>
          <a:p>
            <a:pPr eaLnBrk="1" hangingPunct="1">
              <a:spcBef>
                <a:spcPct val="0"/>
              </a:spcBef>
            </a:pPr>
            <a:r>
              <a:rPr lang="ru-RU" altLang="ru-RU" b="1" smtClean="0">
                <a:solidFill>
                  <a:srgbClr val="A50021"/>
                </a:solidFill>
              </a:rPr>
              <a:t>Результаты выполнения индивидуального проекта должны отражать:</a:t>
            </a:r>
          </a:p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349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490C61-6158-4234-A00C-F54F071C5890}" type="slidenum">
              <a:rPr lang="ru-RU" altLang="ru-RU" smtClean="0">
                <a:latin typeface="Calibri" pitchFamily="34" charset="0"/>
                <a:cs typeface="Arial" charset="0"/>
              </a:rPr>
              <a:pPr/>
              <a:t>23</a:t>
            </a:fld>
            <a:endParaRPr lang="ru-RU" altLang="ru-RU" smtClean="0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4F974-CD99-4B05-A967-43EC3043CFC1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A3BE0-A0A8-448B-97A0-740443FF1D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42CC4-3FBA-42D5-A411-732F1A82FC60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D8BB7-58CE-480B-B6BA-CAD2F10732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2C97A-B41F-4284-82BF-8843A3D5E947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47DA7-FF12-4C15-924B-0E8D96210D9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CDA95-2FF7-4B69-8DC5-58485B8E5C16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39FB4-CE14-4521-AFAF-393B29C50C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5D1BC-6A4C-4F0F-85EA-195660076A39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243EB-EBF0-4224-9BDA-85C2045529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4BD32-390C-4DA8-8EC6-370C0B80811E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011A0-1E98-4A74-9423-5197A3F4CE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D7F2B-ADD0-405D-8875-E33F90BA6653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C452A-69AF-407A-B4ED-4A46E10F95C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ACE9A-6D15-4F12-8150-F3414D5FF253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A9BC9-47E7-48EF-BDA1-9CF1194581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12A2A-8B57-452D-8040-27B583286228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C0848-7DEE-4915-AC4B-5F89A394A96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0CB91-28B0-4B19-981F-AD1DEBCF9563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4E4AF-4A92-4964-A8DD-9C0068E11A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9EF1B-A0A4-421C-9716-2AC56F7C0C6F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9D47D-7698-4A2C-AE7E-43FDF609175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994F5-E465-44E9-B5CB-6EFDF2F754B8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64BA5-EE5B-4247-891B-260BE674F9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343C6-9964-4600-B905-B08DDA242CFA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DC4EA-C9CF-42BC-BAC4-8B7ADF5176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fld id="{2E91B2CF-C266-4F36-BC45-614A47E420A8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fld id="{108E8389-B20C-463B-80F9-1B82FD60DA4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hyperlink" Target="&#1060;&#1054;&#1056;&#1052;&#1040;%20&#1048;&#1059;&#1055;.docx" TargetMode="External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&#1059;&#1095;&#1077;&#1073;&#1085;&#1099;&#1081;%20&#1087;&#1083;&#1072;&#1085;%20&#1076;&#1083;&#1103;%20&#1060;&#1043;&#1054;&#1057;%20&#1057;&#1054;&#1054;%20&#1055;&#1056;&#1054;&#1045;&#1050;&#1058;.doc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6E8743-4F3E-46BE-A65A-39B789496666}" type="slidenum">
              <a:rPr lang="ru-RU" altLang="ru-RU" smtClean="0">
                <a:solidFill>
                  <a:srgbClr val="000000"/>
                </a:solidFill>
              </a:rPr>
              <a:pPr/>
              <a:t>1</a:t>
            </a:fld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53251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4B5BBC1B-07C6-42B0-B507-CC17378A7C89}" type="slidenum">
              <a:rPr lang="ru-RU" altLang="ru-RU" sz="1400" b="0">
                <a:solidFill>
                  <a:srgbClr val="000000"/>
                </a:solidFill>
                <a:latin typeface="Arial" charset="0"/>
              </a:rPr>
              <a:pPr algn="r" eaLnBrk="1" hangingPunct="1"/>
              <a:t>1</a:t>
            </a:fld>
            <a:endParaRPr lang="ru-RU" altLang="ru-RU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252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2DA73B2C-57D8-4EB4-B8AE-D614ADA9F689}" type="slidenum">
              <a:rPr lang="ru-RU" altLang="ru-RU" sz="1400" b="0">
                <a:solidFill>
                  <a:srgbClr val="000000"/>
                </a:solidFill>
                <a:latin typeface="Arial" charset="0"/>
              </a:rPr>
              <a:pPr algn="r" eaLnBrk="1" hangingPunct="1"/>
              <a:t>1</a:t>
            </a:fld>
            <a:endParaRPr lang="ru-RU" altLang="ru-RU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08520" y="5559894"/>
            <a:ext cx="9144000" cy="1143000"/>
          </a:xfrm>
        </p:spPr>
        <p:txBody>
          <a:bodyPr/>
          <a:lstStyle/>
          <a:p>
            <a:pPr marL="457200" indent="-457200"/>
            <a:r>
              <a:rPr lang="ru-RU" alt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   </a:t>
            </a:r>
            <a:r>
              <a:rPr lang="ru-RU" altLang="ru-RU" sz="3600" dirty="0" smtClean="0">
                <a:solidFill>
                  <a:srgbClr val="FF0000"/>
                </a:solidFill>
                <a:latin typeface="Tahoma" pitchFamily="34" charset="0"/>
              </a:rPr>
              <a:t/>
            </a:r>
            <a:br>
              <a:rPr lang="ru-RU" altLang="ru-RU" sz="3600" dirty="0" smtClean="0">
                <a:solidFill>
                  <a:srgbClr val="FF0000"/>
                </a:solidFill>
                <a:latin typeface="Tahoma" pitchFamily="34" charset="0"/>
              </a:rPr>
            </a:br>
            <a:endParaRPr lang="ru-RU" altLang="ru-RU" sz="3600" dirty="0" smtClean="0">
              <a:solidFill>
                <a:srgbClr val="FF0000"/>
              </a:solidFill>
              <a:latin typeface="Tahoma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846" y="1916832"/>
            <a:ext cx="7675881" cy="305807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26562" y="300789"/>
            <a:ext cx="74738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0033CC"/>
                </a:solidFill>
              </a:rPr>
              <a:t>«Найти себя невозможно – </a:t>
            </a:r>
            <a:br>
              <a:rPr lang="ru-RU" i="1" dirty="0">
                <a:solidFill>
                  <a:srgbClr val="0033CC"/>
                </a:solidFill>
              </a:rPr>
            </a:br>
            <a:r>
              <a:rPr lang="ru-RU" i="1" dirty="0">
                <a:solidFill>
                  <a:srgbClr val="0033CC"/>
                </a:solidFill>
              </a:rPr>
              <a:t>себя можно только создать»</a:t>
            </a: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>Томас </a:t>
            </a:r>
            <a:r>
              <a:rPr lang="ru-RU" dirty="0" err="1" smtClean="0">
                <a:solidFill>
                  <a:srgbClr val="0033CC"/>
                </a:solidFill>
              </a:rPr>
              <a:t>Сас</a:t>
            </a:r>
            <a:r>
              <a:rPr lang="ru-RU" dirty="0" smtClean="0">
                <a:solidFill>
                  <a:srgbClr val="0033CC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4795897"/>
            <a:ext cx="74738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33CC"/>
                </a:solidFill>
              </a:rPr>
              <a:t>Родительское собрание</a:t>
            </a:r>
          </a:p>
          <a:p>
            <a:pPr algn="ctr"/>
            <a:r>
              <a:rPr lang="ru-RU" dirty="0" smtClean="0">
                <a:solidFill>
                  <a:srgbClr val="0033CC"/>
                </a:solidFill>
              </a:rPr>
              <a:t>9 классы</a:t>
            </a:r>
          </a:p>
          <a:p>
            <a:pPr algn="ctr"/>
            <a:r>
              <a:rPr lang="ru-RU" dirty="0" smtClean="0">
                <a:solidFill>
                  <a:srgbClr val="0033CC"/>
                </a:solidFill>
              </a:rPr>
              <a:t>20.02.2020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7256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839EDA-7F39-4B06-8B02-5C1A04CBAB87}" type="slidenum">
              <a:rPr lang="ru-RU" altLang="ru-RU" smtClean="0"/>
              <a:pPr/>
              <a:t>10</a:t>
            </a:fld>
            <a:endParaRPr lang="ru-RU" altLang="ru-RU" smtClean="0"/>
          </a:p>
        </p:txBody>
      </p:sp>
      <p:pic>
        <p:nvPicPr>
          <p:cNvPr id="20485" name="Рисунок 4"/>
          <p:cNvPicPr>
            <a:picLocks noChangeAspect="1"/>
          </p:cNvPicPr>
          <p:nvPr/>
        </p:nvPicPr>
        <p:blipFill>
          <a:blip r:embed="rId2" cstate="print"/>
          <a:srcRect l="23988" t="15547" r="23988" b="15547"/>
          <a:stretch>
            <a:fillRect/>
          </a:stretch>
        </p:blipFill>
        <p:spPr bwMode="auto">
          <a:xfrm>
            <a:off x="69273" y="27678"/>
            <a:ext cx="9074727" cy="6569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3006DC-9F0E-4B69-87C5-316A51B3AE2B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  <p:pic>
        <p:nvPicPr>
          <p:cNvPr id="21509" name="Рисунок 4"/>
          <p:cNvPicPr>
            <a:picLocks noChangeAspect="1"/>
          </p:cNvPicPr>
          <p:nvPr/>
        </p:nvPicPr>
        <p:blipFill>
          <a:blip r:embed="rId2" cstate="print"/>
          <a:srcRect l="23434" t="23422" r="23988" b="7674"/>
          <a:stretch>
            <a:fillRect/>
          </a:stretch>
        </p:blipFill>
        <p:spPr bwMode="auto">
          <a:xfrm>
            <a:off x="114660" y="253251"/>
            <a:ext cx="8777820" cy="646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253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CE0056-AD61-46E5-B76D-B0C9D8BEC02B}" type="slidenum">
              <a:rPr lang="ru-RU" altLang="ru-RU" smtClean="0"/>
              <a:pPr/>
              <a:t>12</a:t>
            </a:fld>
            <a:endParaRPr lang="ru-RU" altLang="ru-RU" smtClean="0"/>
          </a:p>
        </p:txBody>
      </p:sp>
      <p:pic>
        <p:nvPicPr>
          <p:cNvPr id="22533" name="Рисунок 4"/>
          <p:cNvPicPr>
            <a:picLocks noChangeAspect="1"/>
          </p:cNvPicPr>
          <p:nvPr/>
        </p:nvPicPr>
        <p:blipFill>
          <a:blip r:embed="rId2" cstate="print"/>
          <a:srcRect l="23434" t="20470" r="23988" b="16531"/>
          <a:stretch>
            <a:fillRect/>
          </a:stretch>
        </p:blipFill>
        <p:spPr bwMode="auto">
          <a:xfrm>
            <a:off x="-16768" y="233007"/>
            <a:ext cx="8920791" cy="601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47C099-4718-4424-9872-1C2B2EC99CF0}" type="slidenum">
              <a:rPr lang="ru-RU" altLang="ru-RU" smtClean="0"/>
              <a:pPr/>
              <a:t>13</a:t>
            </a:fld>
            <a:endParaRPr lang="ru-RU" altLang="ru-RU" smtClean="0"/>
          </a:p>
        </p:txBody>
      </p:sp>
      <p:sp>
        <p:nvSpPr>
          <p:cNvPr id="6147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5197C90C-7C9B-45D3-BD27-ABFE62A88444}" type="slidenum">
              <a:rPr lang="ru-RU" altLang="ru-RU" sz="1400" b="0">
                <a:latin typeface="Arial" charset="0"/>
              </a:rPr>
              <a:pPr algn="r" eaLnBrk="1" hangingPunct="1"/>
              <a:t>13</a:t>
            </a:fld>
            <a:endParaRPr lang="ru-RU" altLang="ru-RU" sz="1400" b="0">
              <a:latin typeface="Arial" charset="0"/>
            </a:endParaRPr>
          </a:p>
        </p:txBody>
      </p:sp>
      <p:sp>
        <p:nvSpPr>
          <p:cNvPr id="6148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7C05DE82-2BC0-4942-8CAC-B6A29CCB5820}" type="slidenum">
              <a:rPr lang="ru-RU" altLang="ru-RU" sz="1400" b="0">
                <a:latin typeface="Arial" charset="0"/>
              </a:rPr>
              <a:pPr algn="r" eaLnBrk="1" hangingPunct="1"/>
              <a:t>13</a:t>
            </a:fld>
            <a:endParaRPr lang="ru-RU" altLang="ru-RU" sz="1400" b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marL="457200" indent="-457200"/>
            <a:r>
              <a:rPr lang="ru-RU" altLang="ru-RU" sz="3600" b="1" dirty="0" smtClean="0">
                <a:solidFill>
                  <a:srgbClr val="CC0000"/>
                </a:solidFill>
                <a:latin typeface="+mn-lt"/>
              </a:rPr>
              <a:t>Требования к </a:t>
            </a:r>
            <a:r>
              <a:rPr lang="ru-RU" altLang="ru-RU" sz="3600" b="1" dirty="0" smtClean="0">
                <a:solidFill>
                  <a:srgbClr val="CC0000"/>
                </a:solidFill>
                <a:latin typeface="+mn-lt"/>
                <a:hlinkClick r:id="rId3" action="ppaction://hlinkfile"/>
              </a:rPr>
              <a:t>Учебному плану</a:t>
            </a:r>
            <a:r>
              <a:rPr lang="ru-RU" altLang="ru-RU" sz="2400" dirty="0" smtClean="0">
                <a:solidFill>
                  <a:srgbClr val="CC0000"/>
                </a:solidFill>
                <a:latin typeface="Tahoma" pitchFamily="34" charset="0"/>
              </a:rPr>
              <a:t/>
            </a:r>
            <a:br>
              <a:rPr lang="ru-RU" altLang="ru-RU" sz="2400" dirty="0" smtClean="0">
                <a:solidFill>
                  <a:srgbClr val="CC0000"/>
                </a:solidFill>
                <a:latin typeface="Tahoma" pitchFamily="34" charset="0"/>
              </a:rPr>
            </a:br>
            <a:endParaRPr lang="ru-RU" altLang="ru-RU" sz="2400" dirty="0" smtClean="0">
              <a:solidFill>
                <a:srgbClr val="CC0000"/>
              </a:solidFill>
              <a:latin typeface="Tahoma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2946724858"/>
              </p:ext>
            </p:extLst>
          </p:nvPr>
        </p:nvGraphicFramePr>
        <p:xfrm>
          <a:off x="457200" y="864519"/>
          <a:ext cx="8064896" cy="5380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1475656" y="6021288"/>
            <a:ext cx="7355160" cy="70018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Индивидуальный учебный проект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346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47C099-4718-4424-9872-1C2B2EC99CF0}" type="slidenum">
              <a:rPr lang="ru-RU" altLang="ru-RU" smtClean="0"/>
              <a:pPr/>
              <a:t>14</a:t>
            </a:fld>
            <a:endParaRPr lang="ru-RU" altLang="ru-RU" smtClean="0"/>
          </a:p>
        </p:txBody>
      </p:sp>
      <p:sp>
        <p:nvSpPr>
          <p:cNvPr id="6147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5197C90C-7C9B-45D3-BD27-ABFE62A88444}" type="slidenum">
              <a:rPr lang="ru-RU" altLang="ru-RU" sz="1400" b="0">
                <a:latin typeface="Arial" charset="0"/>
              </a:rPr>
              <a:pPr algn="r" eaLnBrk="1" hangingPunct="1"/>
              <a:t>14</a:t>
            </a:fld>
            <a:endParaRPr lang="ru-RU" altLang="ru-RU" sz="1400" b="0">
              <a:latin typeface="Arial" charset="0"/>
            </a:endParaRPr>
          </a:p>
        </p:txBody>
      </p:sp>
      <p:sp>
        <p:nvSpPr>
          <p:cNvPr id="6148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7C05DE82-2BC0-4942-8CAC-B6A29CCB5820}" type="slidenum">
              <a:rPr lang="ru-RU" altLang="ru-RU" sz="1400" b="0">
                <a:latin typeface="Arial" charset="0"/>
              </a:rPr>
              <a:pPr algn="r" eaLnBrk="1" hangingPunct="1"/>
              <a:t>14</a:t>
            </a:fld>
            <a:endParaRPr lang="ru-RU" altLang="ru-RU" sz="1400" b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marL="457200" indent="-457200"/>
            <a:r>
              <a:rPr lang="ru-RU" altLang="ru-RU" sz="2400" dirty="0" smtClean="0">
                <a:solidFill>
                  <a:srgbClr val="0033CC"/>
                </a:solidFill>
                <a:latin typeface="Tahoma" pitchFamily="34" charset="0"/>
              </a:rPr>
              <a:t/>
            </a:r>
            <a:br>
              <a:rPr lang="ru-RU" altLang="ru-RU" sz="2400" dirty="0" smtClean="0">
                <a:solidFill>
                  <a:srgbClr val="0033CC"/>
                </a:solidFill>
                <a:latin typeface="Tahoma" pitchFamily="34" charset="0"/>
              </a:rPr>
            </a:br>
            <a:endParaRPr lang="ru-RU" altLang="ru-RU" sz="2400" dirty="0" smtClean="0">
              <a:solidFill>
                <a:srgbClr val="0033CC"/>
              </a:solidFill>
              <a:latin typeface="Tahoma" pitchFamily="34" charset="0"/>
            </a:endParaRPr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894420" y="398227"/>
            <a:ext cx="7355160" cy="172281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33CC"/>
                </a:solidFill>
              </a:rPr>
              <a:t>Учебный план универсального профиля МБОУ СОШ №52</a:t>
            </a:r>
          </a:p>
          <a:p>
            <a:pPr algn="ctr"/>
            <a:r>
              <a:rPr lang="ru-RU" dirty="0" smtClean="0">
                <a:solidFill>
                  <a:srgbClr val="0033CC"/>
                </a:solidFill>
              </a:rPr>
              <a:t>ПРОЕКТ</a:t>
            </a:r>
            <a:endParaRPr lang="ru-RU" dirty="0">
              <a:solidFill>
                <a:srgbClr val="0033CC"/>
              </a:solidFill>
            </a:endParaRPr>
          </a:p>
        </p:txBody>
      </p:sp>
      <p:sp>
        <p:nvSpPr>
          <p:cNvPr id="8" name="Прямоугольник с двумя скругленными соседними углами 7">
            <a:hlinkClick r:id="rId3" action="ppaction://hlinkfile"/>
          </p:cNvPr>
          <p:cNvSpPr/>
          <p:nvPr/>
        </p:nvSpPr>
        <p:spPr>
          <a:xfrm>
            <a:off x="901913" y="4539927"/>
            <a:ext cx="7355160" cy="172281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Учебный план технологического профиля МБОУ </a:t>
            </a:r>
            <a:r>
              <a:rPr lang="ru-RU" dirty="0">
                <a:solidFill>
                  <a:srgbClr val="C00000"/>
                </a:solidFill>
              </a:rPr>
              <a:t>СОШ №52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ПРОЕКТ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539552" y="3361109"/>
            <a:ext cx="4824536" cy="720080"/>
          </a:xfrm>
          <a:prstGeom prst="wedgeRoundRectCallout">
            <a:avLst>
              <a:gd name="adj1" fmla="val 62045"/>
              <a:gd name="adj2" fmla="val 141385"/>
              <a:gd name="adj3" fmla="val 16667"/>
            </a:avLst>
          </a:prstGeom>
          <a:solidFill>
            <a:srgbClr val="F4A2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33CC"/>
                </a:solidFill>
              </a:rPr>
              <a:t>Индивидуальный отбор</a:t>
            </a:r>
            <a:endParaRPr lang="ru-RU" sz="2400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372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делать?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4357718" cy="585789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Профессиональный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выбор</a:t>
            </a:r>
          </a:p>
          <a:p>
            <a:pPr>
              <a:buFontTx/>
              <a:buChar char="-"/>
            </a:pP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Профессия, специальность</a:t>
            </a:r>
          </a:p>
          <a:p>
            <a:pPr>
              <a:buFontTx/>
              <a:buChar char="-"/>
            </a:pP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Учебное заведение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Выбор экзаменов для итоговой аттестации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Планирование  своего личного результата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Планирование и осуществление </a:t>
            </a:r>
            <a:r>
              <a:rPr lang="ru-RU" u="sng" dirty="0" smtClean="0">
                <a:solidFill>
                  <a:schemeClr val="accent2">
                    <a:lumMod val="75000"/>
                  </a:schemeClr>
                </a:solidFill>
              </a:rPr>
              <a:t>собственных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действий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Использование возможностей школы, Интернет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grpSp>
        <p:nvGrpSpPr>
          <p:cNvPr id="12" name="Группа 11"/>
          <p:cNvGrpSpPr/>
          <p:nvPr/>
        </p:nvGrpSpPr>
        <p:grpSpPr>
          <a:xfrm>
            <a:off x="4542865" y="1000108"/>
            <a:ext cx="4347864" cy="3786214"/>
            <a:chOff x="2000232" y="2285992"/>
            <a:chExt cx="4347864" cy="3786214"/>
          </a:xfrm>
        </p:grpSpPr>
        <p:sp>
          <p:nvSpPr>
            <p:cNvPr id="5" name="Овал 4"/>
            <p:cNvSpPr/>
            <p:nvPr/>
          </p:nvSpPr>
          <p:spPr>
            <a:xfrm>
              <a:off x="4071934" y="2285992"/>
              <a:ext cx="2276162" cy="2357454"/>
            </a:xfrm>
            <a:prstGeom prst="ellipse">
              <a:avLst/>
            </a:prstGeom>
            <a:noFill/>
            <a:ln w="57150"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2000232" y="2357430"/>
              <a:ext cx="2276162" cy="2357454"/>
            </a:xfrm>
            <a:prstGeom prst="ellipse">
              <a:avLst/>
            </a:prstGeom>
            <a:noFill/>
            <a:ln w="57150">
              <a:solidFill>
                <a:srgbClr val="00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3143240" y="3714752"/>
              <a:ext cx="2276162" cy="2357454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20410" y="3049220"/>
              <a:ext cx="192768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b="1" dirty="0" smtClean="0">
                  <a:solidFill>
                    <a:srgbClr val="0033CC"/>
                  </a:solidFill>
                </a:rPr>
                <a:t>могу</a:t>
              </a:r>
              <a:endParaRPr lang="ru-RU" sz="4800" b="1" dirty="0">
                <a:solidFill>
                  <a:srgbClr val="0033C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15686" y="3137062"/>
              <a:ext cx="163257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dirty="0" smtClean="0">
                  <a:solidFill>
                    <a:srgbClr val="009900"/>
                  </a:solidFill>
                </a:rPr>
                <a:t>хочу</a:t>
              </a:r>
              <a:endParaRPr lang="ru-RU" sz="4400" b="1" dirty="0">
                <a:solidFill>
                  <a:srgbClr val="0099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362481" y="4643446"/>
              <a:ext cx="184753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800" b="1" dirty="0" smtClean="0">
                  <a:solidFill>
                    <a:srgbClr val="FF0000"/>
                  </a:solidFill>
                </a:rPr>
                <a:t>надо</a:t>
              </a:r>
              <a:endParaRPr lang="ru-RU" sz="48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963135" y="5207324"/>
            <a:ext cx="51808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Знакомство с сайтами ВУЗов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(раздел «Абитуриентам»)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322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6E8743-4F3E-46BE-A65A-39B789496666}" type="slidenum">
              <a:rPr lang="ru-RU" altLang="ru-RU" smtClean="0">
                <a:solidFill>
                  <a:srgbClr val="000000"/>
                </a:solidFill>
              </a:rPr>
              <a:pPr/>
              <a:t>16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53251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4B5BBC1B-07C6-42B0-B507-CC17378A7C89}" type="slidenum">
              <a:rPr lang="ru-RU" altLang="ru-RU" sz="1400" b="0">
                <a:solidFill>
                  <a:srgbClr val="000000"/>
                </a:solidFill>
                <a:latin typeface="Arial" charset="0"/>
              </a:rPr>
              <a:pPr algn="r" eaLnBrk="1" hangingPunct="1"/>
              <a:t>16</a:t>
            </a:fld>
            <a:endParaRPr lang="ru-RU" altLang="ru-RU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252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2DA73B2C-57D8-4EB4-B8AE-D614ADA9F689}" type="slidenum">
              <a:rPr lang="ru-RU" altLang="ru-RU" sz="1400" b="0">
                <a:solidFill>
                  <a:srgbClr val="000000"/>
                </a:solidFill>
                <a:latin typeface="Arial" charset="0"/>
              </a:rPr>
              <a:pPr algn="r" eaLnBrk="1" hangingPunct="1"/>
              <a:t>16</a:t>
            </a:fld>
            <a:endParaRPr lang="ru-RU" altLang="ru-RU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08520" y="5559894"/>
            <a:ext cx="9144000" cy="1143000"/>
          </a:xfrm>
        </p:spPr>
        <p:txBody>
          <a:bodyPr/>
          <a:lstStyle/>
          <a:p>
            <a:pPr marL="457200" indent="-457200"/>
            <a:r>
              <a:rPr lang="ru-RU" alt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   </a:t>
            </a:r>
            <a:r>
              <a:rPr lang="ru-RU" altLang="ru-RU" sz="3600" dirty="0" smtClean="0">
                <a:solidFill>
                  <a:srgbClr val="FF0000"/>
                </a:solidFill>
                <a:latin typeface="Tahoma" pitchFamily="34" charset="0"/>
              </a:rPr>
              <a:t/>
            </a:r>
            <a:br>
              <a:rPr lang="ru-RU" altLang="ru-RU" sz="3600" dirty="0" smtClean="0">
                <a:solidFill>
                  <a:srgbClr val="FF0000"/>
                </a:solidFill>
                <a:latin typeface="Tahoma" pitchFamily="34" charset="0"/>
              </a:rPr>
            </a:br>
            <a:endParaRPr lang="ru-RU" altLang="ru-RU" sz="3600" dirty="0" smtClean="0">
              <a:solidFill>
                <a:srgbClr val="FF0000"/>
              </a:solidFill>
              <a:latin typeface="Tahoma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8568" y="651617"/>
            <a:ext cx="7675881" cy="305807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99591" y="4045032"/>
            <a:ext cx="74738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0033CC"/>
                </a:solidFill>
              </a:rPr>
              <a:t>«Найти себя невозможно – </a:t>
            </a:r>
            <a:br>
              <a:rPr lang="ru-RU" i="1" dirty="0">
                <a:solidFill>
                  <a:srgbClr val="0033CC"/>
                </a:solidFill>
              </a:rPr>
            </a:br>
            <a:r>
              <a:rPr lang="ru-RU" i="1" dirty="0">
                <a:solidFill>
                  <a:srgbClr val="0033CC"/>
                </a:solidFill>
              </a:rPr>
              <a:t>себя можно только создать»</a:t>
            </a: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>Томас </a:t>
            </a:r>
            <a:r>
              <a:rPr lang="ru-RU" dirty="0" err="1" smtClean="0">
                <a:solidFill>
                  <a:srgbClr val="0033CC"/>
                </a:solidFill>
              </a:rPr>
              <a:t>Сас</a:t>
            </a:r>
            <a:r>
              <a:rPr lang="ru-RU" dirty="0" smtClean="0">
                <a:solidFill>
                  <a:srgbClr val="0033CC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C9D47D-7698-4A2C-AE7E-43FDF609175E}" type="slidenum">
              <a:rPr lang="ru-RU" altLang="ru-RU" smtClean="0"/>
              <a:pPr>
                <a:defRPr/>
              </a:pPr>
              <a:t>17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45007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C9D47D-7698-4A2C-AE7E-43FDF609175E}" type="slidenum">
              <a:rPr lang="ru-RU" altLang="ru-RU" smtClean="0"/>
              <a:pPr>
                <a:defRPr/>
              </a:pPr>
              <a:t>18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13660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1116013" y="0"/>
            <a:ext cx="7570787" cy="1125538"/>
          </a:xfrm>
        </p:spPr>
        <p:txBody>
          <a:bodyPr/>
          <a:lstStyle/>
          <a:p>
            <a:r>
              <a:rPr lang="ru-RU" altLang="ru-RU" sz="2000" b="1" dirty="0" smtClean="0"/>
              <a:t>Индивидуальный проект представляет собой особую форму организации деятельности обучающихся (учебное исследование или учебный проект)</a:t>
            </a:r>
          </a:p>
        </p:txBody>
      </p:sp>
      <p:sp>
        <p:nvSpPr>
          <p:cNvPr id="31747" name="Текст 2"/>
          <p:cNvSpPr>
            <a:spLocks noGrp="1"/>
          </p:cNvSpPr>
          <p:nvPr>
            <p:ph type="body" idx="1"/>
          </p:nvPr>
        </p:nvSpPr>
        <p:spPr>
          <a:xfrm>
            <a:off x="395536" y="980728"/>
            <a:ext cx="4680322" cy="639763"/>
          </a:xfrm>
        </p:spPr>
        <p:txBody>
          <a:bodyPr/>
          <a:lstStyle/>
          <a:p>
            <a:r>
              <a:rPr lang="ru-RU" altLang="ru-RU" dirty="0" smtClean="0"/>
              <a:t>Требования к организации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313" y="1628775"/>
            <a:ext cx="4032250" cy="3529013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ru-RU" b="1" dirty="0" smtClean="0">
                <a:solidFill>
                  <a:srgbClr val="A50021"/>
                </a:solidFill>
              </a:rPr>
              <a:t>Индивидуальный проект выполняется:</a:t>
            </a:r>
          </a:p>
          <a:p>
            <a:pPr>
              <a:defRPr/>
            </a:pPr>
            <a:r>
              <a:rPr lang="ru-RU" dirty="0" smtClean="0"/>
              <a:t> самостоятельно под руководством учителя (</a:t>
            </a:r>
            <a:r>
              <a:rPr lang="ru-RU" dirty="0" err="1" smtClean="0"/>
              <a:t>тьютора</a:t>
            </a:r>
            <a:r>
              <a:rPr lang="ru-RU" dirty="0" smtClean="0"/>
              <a:t>) по выбранной теме в рамках </a:t>
            </a:r>
            <a:r>
              <a:rPr lang="ru-RU" dirty="0" smtClean="0">
                <a:solidFill>
                  <a:srgbClr val="A50021"/>
                </a:solidFill>
              </a:rPr>
              <a:t>одного или нескольких изучаемых учебных предметов, курсов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в течение </a:t>
            </a:r>
            <a:r>
              <a:rPr lang="ru-RU" dirty="0" smtClean="0">
                <a:solidFill>
                  <a:srgbClr val="A50021"/>
                </a:solidFill>
              </a:rPr>
              <a:t>одного или двух лет </a:t>
            </a:r>
            <a:r>
              <a:rPr lang="ru-RU" dirty="0" smtClean="0"/>
              <a:t>в рамках учебного времени, специально отведённого учебным планом, и должен быть представлен в виде </a:t>
            </a:r>
            <a:r>
              <a:rPr lang="ru-RU" dirty="0" smtClean="0">
                <a:solidFill>
                  <a:srgbClr val="A50021"/>
                </a:solidFill>
              </a:rPr>
              <a:t>завершённого учебного исследования или разработанного проекта</a:t>
            </a:r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</p:txBody>
      </p:sp>
      <p:sp>
        <p:nvSpPr>
          <p:cNvPr id="31749" name="Текст 4"/>
          <p:cNvSpPr>
            <a:spLocks noGrp="1"/>
          </p:cNvSpPr>
          <p:nvPr>
            <p:ph type="body" sz="quarter" idx="3"/>
          </p:nvPr>
        </p:nvSpPr>
        <p:spPr>
          <a:xfrm>
            <a:off x="4643438" y="1124744"/>
            <a:ext cx="4500562" cy="576263"/>
          </a:xfrm>
        </p:spPr>
        <p:txBody>
          <a:bodyPr/>
          <a:lstStyle/>
          <a:p>
            <a:r>
              <a:rPr lang="ru-RU" altLang="ru-RU" dirty="0" smtClean="0"/>
              <a:t>Требования к результатам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3438" y="1557338"/>
            <a:ext cx="4321175" cy="4103687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r>
              <a:rPr lang="ru-RU" sz="5500" b="1" dirty="0" smtClean="0">
                <a:solidFill>
                  <a:srgbClr val="A50021"/>
                </a:solidFill>
              </a:rPr>
              <a:t>Результаты выполнения индивидуального проекта должны отражать:</a:t>
            </a:r>
          </a:p>
          <a:p>
            <a:pPr>
              <a:defRPr/>
            </a:pPr>
            <a:r>
              <a:rPr lang="ru-RU" sz="5500" dirty="0" err="1" smtClean="0"/>
              <a:t>сформированность</a:t>
            </a:r>
            <a:r>
              <a:rPr lang="ru-RU" sz="5500" dirty="0" smtClean="0"/>
              <a:t> навыков коммуникативной, учебно-исследовательской, проектной  деятельности,  критического мышления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ru-RU" sz="5500" dirty="0" smtClean="0"/>
          </a:p>
          <a:p>
            <a:pPr>
              <a:defRPr/>
            </a:pPr>
            <a:r>
              <a:rPr lang="ru-RU" sz="5500" dirty="0" smtClean="0"/>
              <a:t>способность к </a:t>
            </a:r>
            <a:r>
              <a:rPr lang="ru-RU" sz="5500" dirty="0" smtClean="0">
                <a:solidFill>
                  <a:srgbClr val="A50021"/>
                </a:solidFill>
              </a:rPr>
              <a:t>инновационной, аналитической, творческой, интеллектуальной </a:t>
            </a:r>
            <a:r>
              <a:rPr lang="ru-RU" sz="5500" dirty="0" smtClean="0"/>
              <a:t>деятельности</a:t>
            </a:r>
          </a:p>
          <a:p>
            <a:pPr>
              <a:defRPr/>
            </a:pPr>
            <a:endParaRPr lang="ru-RU" sz="5500" dirty="0" smtClean="0"/>
          </a:p>
          <a:p>
            <a:pPr>
              <a:defRPr/>
            </a:pPr>
            <a:r>
              <a:rPr lang="ru-RU" sz="5500" dirty="0" err="1" smtClean="0"/>
              <a:t>сформированность</a:t>
            </a:r>
            <a:r>
              <a:rPr lang="ru-RU" sz="5500" dirty="0" smtClean="0"/>
              <a:t> навыков самостоятельного применения приобретённых </a:t>
            </a:r>
            <a:r>
              <a:rPr lang="ru-RU" sz="5500" dirty="0" smtClean="0">
                <a:solidFill>
                  <a:srgbClr val="A50021"/>
                </a:solidFill>
              </a:rPr>
              <a:t>знаний и способов действий при решении различных задач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ru-RU" sz="5500" dirty="0" smtClean="0"/>
          </a:p>
          <a:p>
            <a:pPr>
              <a:defRPr/>
            </a:pPr>
            <a:r>
              <a:rPr lang="ru-RU" sz="5500" dirty="0" smtClean="0"/>
              <a:t>способность </a:t>
            </a:r>
            <a:r>
              <a:rPr lang="ru-RU" sz="5500" dirty="0" smtClean="0">
                <a:solidFill>
                  <a:srgbClr val="A50021"/>
                </a:solidFill>
              </a:rPr>
              <a:t>постановки цели и формулирования гипотезы исследования, планирования работы, отбора и интерпретации необходимой информации, структурирования аргументации </a:t>
            </a:r>
            <a:r>
              <a:rPr lang="ru-RU" sz="5500" dirty="0" smtClean="0"/>
              <a:t>результатов исследования на основе собранных данных, презентации результатов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-180528" y="0"/>
            <a:ext cx="1656184" cy="9144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600" dirty="0"/>
              <a:t>Ключевые особенности ФГОС СОО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4213" y="5300663"/>
            <a:ext cx="7991475" cy="576262"/>
          </a:xfrm>
          <a:prstGeom prst="roundRect">
            <a:avLst>
              <a:gd name="adj" fmla="val 4394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dirty="0">
                <a:solidFill>
                  <a:srgbClr val="A50021"/>
                </a:solidFill>
              </a:rPr>
              <a:t>Области проектной деятельности: </a:t>
            </a:r>
            <a:r>
              <a:rPr lang="ru-RU" sz="1400" dirty="0">
                <a:solidFill>
                  <a:schemeClr val="tx1"/>
                </a:solidFill>
              </a:rPr>
              <a:t>познавательная, практическая, учебно-исследовательская, социальная, художественно-творческая, иная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55650" y="6021388"/>
            <a:ext cx="7993063" cy="503237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dirty="0">
                <a:solidFill>
                  <a:srgbClr val="A50021"/>
                </a:solidFill>
              </a:rPr>
              <a:t>Примерные виды проектов </a:t>
            </a:r>
            <a:r>
              <a:rPr lang="ru-RU" sz="1400" dirty="0">
                <a:solidFill>
                  <a:schemeClr val="tx1"/>
                </a:solidFill>
              </a:rPr>
              <a:t>: информационный, творческий, социальный, прикладной, инновационный, конструкторский, инженерный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47C099-4718-4424-9872-1C2B2EC99CF0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  <p:sp>
        <p:nvSpPr>
          <p:cNvPr id="6147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5197C90C-7C9B-45D3-BD27-ABFE62A88444}" type="slidenum">
              <a:rPr lang="ru-RU" altLang="ru-RU" sz="1400" b="0">
                <a:latin typeface="Arial" charset="0"/>
              </a:rPr>
              <a:pPr algn="r" eaLnBrk="1" hangingPunct="1"/>
              <a:t>2</a:t>
            </a:fld>
            <a:endParaRPr lang="ru-RU" altLang="ru-RU" sz="1400" b="0">
              <a:latin typeface="Arial" charset="0"/>
            </a:endParaRPr>
          </a:p>
        </p:txBody>
      </p:sp>
      <p:sp>
        <p:nvSpPr>
          <p:cNvPr id="6148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7C05DE82-2BC0-4942-8CAC-B6A29CCB5820}" type="slidenum">
              <a:rPr lang="ru-RU" altLang="ru-RU" sz="1400" b="0">
                <a:latin typeface="Arial" charset="0"/>
              </a:rPr>
              <a:pPr algn="r" eaLnBrk="1" hangingPunct="1"/>
              <a:t>2</a:t>
            </a:fld>
            <a:endParaRPr lang="ru-RU" altLang="ru-RU" sz="1400" b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1412776"/>
            <a:ext cx="8229600" cy="1143000"/>
          </a:xfrm>
        </p:spPr>
        <p:txBody>
          <a:bodyPr/>
          <a:lstStyle/>
          <a:p>
            <a:pPr marL="457200" indent="-457200"/>
            <a:r>
              <a:rPr lang="ru-RU" altLang="ru-RU" sz="3600" b="1" dirty="0" smtClean="0">
                <a:solidFill>
                  <a:srgbClr val="FF0000"/>
                </a:solidFill>
                <a:latin typeface="+mn-lt"/>
              </a:rPr>
              <a:t>Федеральный государственный образовательный стандарт</a:t>
            </a:r>
            <a:br>
              <a:rPr lang="ru-RU" altLang="ru-RU" sz="3600" b="1" dirty="0" smtClean="0">
                <a:solidFill>
                  <a:srgbClr val="FF0000"/>
                </a:solidFill>
                <a:latin typeface="+mn-lt"/>
              </a:rPr>
            </a:br>
            <a:r>
              <a:rPr lang="ru-RU" altLang="ru-RU" sz="3600" b="1" dirty="0" smtClean="0">
                <a:solidFill>
                  <a:srgbClr val="FF0000"/>
                </a:solidFill>
                <a:latin typeface="+mn-lt"/>
              </a:rPr>
              <a:t>среднего общего образования</a:t>
            </a:r>
            <a:r>
              <a:rPr lang="ru-RU" alt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/>
            </a:r>
            <a:br>
              <a:rPr lang="ru-RU" altLang="ru-RU" sz="3600" b="1" dirty="0" smtClean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altLang="ja-JP" sz="1800" b="1" dirty="0" smtClean="0">
                <a:solidFill>
                  <a:srgbClr val="0033CC"/>
                </a:solidFill>
              </a:rPr>
              <a:t>Приказ </a:t>
            </a:r>
            <a:r>
              <a:rPr lang="ru-RU" altLang="ja-JP" sz="1800" b="1" dirty="0" err="1" smtClean="0">
                <a:solidFill>
                  <a:srgbClr val="0033CC"/>
                </a:solidFill>
              </a:rPr>
              <a:t>Минобрнауки</a:t>
            </a:r>
            <a:r>
              <a:rPr lang="ru-RU" altLang="ja-JP" sz="1800" b="1" dirty="0" smtClean="0">
                <a:solidFill>
                  <a:srgbClr val="0033CC"/>
                </a:solidFill>
              </a:rPr>
              <a:t> России от 17.05.2012 № 413 </a:t>
            </a:r>
            <a:br>
              <a:rPr lang="ru-RU" altLang="ja-JP" sz="1800" b="1" dirty="0" smtClean="0">
                <a:solidFill>
                  <a:srgbClr val="0033CC"/>
                </a:solidFill>
              </a:rPr>
            </a:br>
            <a:r>
              <a:rPr lang="ru-RU" altLang="ja-JP" sz="1800" b="1" dirty="0" smtClean="0">
                <a:solidFill>
                  <a:srgbClr val="0033CC"/>
                </a:solidFill>
              </a:rPr>
              <a:t>«</a:t>
            </a:r>
            <a:r>
              <a:rPr lang="ru-RU" sz="1800" b="1" dirty="0" smtClean="0">
                <a:solidFill>
                  <a:srgbClr val="0033CC"/>
                </a:solidFill>
              </a:rPr>
              <a:t>Об утверждении федерального государственного образовательного стандарта среднего (полного) общего образования»</a:t>
            </a:r>
            <a:r>
              <a:rPr lang="ru-RU" altLang="ru-RU" sz="2400" dirty="0" smtClean="0">
                <a:solidFill>
                  <a:srgbClr val="0033CC"/>
                </a:solidFill>
                <a:latin typeface="Tahoma" pitchFamily="34" charset="0"/>
              </a:rPr>
              <a:t/>
            </a:r>
            <a:br>
              <a:rPr lang="ru-RU" altLang="ru-RU" sz="2400" dirty="0" smtClean="0">
                <a:solidFill>
                  <a:srgbClr val="0033CC"/>
                </a:solidFill>
                <a:latin typeface="Tahoma" pitchFamily="34" charset="0"/>
              </a:rPr>
            </a:br>
            <a:endParaRPr lang="ru-RU" altLang="ru-RU" sz="2400" dirty="0" smtClean="0">
              <a:solidFill>
                <a:srgbClr val="0033CC"/>
              </a:solidFill>
              <a:latin typeface="Tahoma" pitchFamily="34" charset="0"/>
            </a:endParaRP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36513" y="3714210"/>
            <a:ext cx="5754688" cy="3968750"/>
          </a:xfrm>
        </p:spPr>
        <p:txBody>
          <a:bodyPr/>
          <a:lstStyle/>
          <a:p>
            <a:pPr marL="609600" indent="-428625" algn="ctr" eaLnBrk="1" hangingPunct="1">
              <a:buFontTx/>
              <a:buNone/>
            </a:pPr>
            <a:r>
              <a:rPr lang="ru-RU" altLang="ru-RU" sz="2400" dirty="0" smtClean="0">
                <a:solidFill>
                  <a:srgbClr val="0033CC"/>
                </a:solidFill>
                <a:latin typeface="Bookman Old Style" pitchFamily="18" charset="0"/>
              </a:rPr>
              <a:t>    </a:t>
            </a:r>
          </a:p>
          <a:p>
            <a:pPr marL="609600" indent="-428625" algn="ctr" eaLnBrk="1" hangingPunct="1">
              <a:buFontTx/>
              <a:buNone/>
            </a:pPr>
            <a:r>
              <a:rPr lang="ru-RU" altLang="ru-RU" sz="2400" dirty="0" smtClean="0">
                <a:solidFill>
                  <a:srgbClr val="0033CC"/>
                </a:solidFill>
                <a:latin typeface="Bookman Old Style" pitchFamily="18" charset="0"/>
              </a:rPr>
              <a:t>     </a:t>
            </a:r>
            <a:r>
              <a:rPr lang="ru-RU" altLang="ru-RU" sz="2400" b="1" dirty="0" smtClean="0">
                <a:solidFill>
                  <a:srgbClr val="0033CC"/>
                </a:solidFill>
              </a:rPr>
              <a:t>Представляет собой </a:t>
            </a:r>
            <a:r>
              <a:rPr lang="ru-RU" altLang="ru-RU" sz="2400" b="1" dirty="0" smtClean="0">
                <a:solidFill>
                  <a:srgbClr val="FF0000"/>
                </a:solidFill>
              </a:rPr>
              <a:t>совокупность требований обязательных</a:t>
            </a:r>
            <a:r>
              <a:rPr lang="ru-RU" altLang="ru-RU" sz="2400" b="1" dirty="0" smtClean="0">
                <a:solidFill>
                  <a:srgbClr val="0033CC"/>
                </a:solidFill>
              </a:rPr>
              <a:t> при реализации основных образовательных программ</a:t>
            </a:r>
          </a:p>
          <a:p>
            <a:pPr marL="609600" indent="-428625" eaLnBrk="1" hangingPunct="1">
              <a:buFont typeface="Wingdings" pitchFamily="2" charset="2"/>
              <a:buChar char="Ø"/>
            </a:pPr>
            <a:endParaRPr lang="ru-RU" altLang="ru-RU" sz="2400" dirty="0" smtClean="0"/>
          </a:p>
        </p:txBody>
      </p:sp>
      <p:pic>
        <p:nvPicPr>
          <p:cNvPr id="6151" name="Рисунок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8175" y="3524250"/>
            <a:ext cx="333375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34819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115888"/>
            <a:ext cx="9120188" cy="68421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58175" cy="714375"/>
          </a:xfrm>
        </p:spPr>
        <p:txBody>
          <a:bodyPr/>
          <a:lstStyle/>
          <a:p>
            <a:r>
              <a:rPr lang="ru-RU" altLang="ru-RU" sz="4000" b="1" dirty="0" smtClean="0"/>
              <a:t>Внеурочная деятельность</a:t>
            </a:r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214313" y="642938"/>
            <a:ext cx="8715375" cy="6215062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700" b="1" smtClean="0"/>
              <a:t>Направления</a:t>
            </a:r>
            <a:r>
              <a:rPr lang="ru-RU" altLang="ru-RU" sz="2700" smtClean="0"/>
              <a:t>: духовно-нравственное, спортивно-оздоровительное, социальное, общеинтеллектуальное, общекультурное.</a:t>
            </a:r>
          </a:p>
          <a:p>
            <a:pPr>
              <a:buFontTx/>
              <a:buNone/>
            </a:pPr>
            <a:r>
              <a:rPr lang="ru-RU" altLang="ru-RU" sz="2700" b="1" smtClean="0"/>
              <a:t>Формы: </a:t>
            </a:r>
            <a:r>
              <a:rPr lang="ru-RU" altLang="ru-RU" sz="2700" smtClean="0"/>
              <a:t>студии, клубы, секции, юношеские организации, краеведческая работа, научно-практические конференции, школьные научные общества, олимпиады, поисковые и научные исследования, общественно полезные практики, </a:t>
            </a:r>
          </a:p>
          <a:p>
            <a:pPr>
              <a:buFontTx/>
              <a:buNone/>
            </a:pPr>
            <a:r>
              <a:rPr lang="ru-RU" altLang="ru-RU" sz="2700" b="1" smtClean="0"/>
              <a:t>Способ оформления: </a:t>
            </a:r>
            <a:r>
              <a:rPr lang="ru-RU" altLang="ru-RU" sz="2700" smtClean="0"/>
              <a:t>программы внеурочной деятельности</a:t>
            </a:r>
          </a:p>
          <a:p>
            <a:pPr>
              <a:buFontTx/>
              <a:buNone/>
            </a:pPr>
            <a:r>
              <a:rPr lang="ru-RU" altLang="ru-RU" sz="2700" b="1" smtClean="0"/>
              <a:t>Добровольная основа в соответствии с выбором </a:t>
            </a:r>
            <a:r>
              <a:rPr lang="ru-RU" altLang="ru-RU" sz="2700" smtClean="0"/>
              <a:t>участников образовательного процесса.</a:t>
            </a:r>
          </a:p>
          <a:p>
            <a:pPr>
              <a:buFontTx/>
              <a:buNone/>
            </a:pPr>
            <a:r>
              <a:rPr lang="ru-RU" altLang="ru-RU" sz="2700" b="1" smtClean="0"/>
              <a:t>Объём внеурочной деятельности </a:t>
            </a:r>
            <a:r>
              <a:rPr lang="ru-RU" altLang="ru-RU" sz="2700" smtClean="0"/>
              <a:t>до 700 часов за два года обучения.</a:t>
            </a:r>
          </a:p>
          <a:p>
            <a:pPr>
              <a:buFontTx/>
              <a:buNone/>
            </a:pP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28600"/>
            <a:ext cx="8229600" cy="609600"/>
          </a:xfrm>
        </p:spPr>
        <p:txBody>
          <a:bodyPr/>
          <a:lstStyle/>
          <a:p>
            <a:pPr eaLnBrk="1" hangingPunct="1"/>
            <a:r>
              <a:rPr lang="ru-RU" altLang="ru-RU" sz="2800" b="1" smtClean="0"/>
              <a:t>Пространство ФГОС СОО</a:t>
            </a:r>
          </a:p>
        </p:txBody>
      </p:sp>
      <p:sp>
        <p:nvSpPr>
          <p:cNvPr id="35843" name="AutoShape 4"/>
          <p:cNvSpPr>
            <a:spLocks noChangeArrowheads="1"/>
          </p:cNvSpPr>
          <p:nvPr/>
        </p:nvSpPr>
        <p:spPr bwMode="auto">
          <a:xfrm>
            <a:off x="381000" y="1143000"/>
            <a:ext cx="1828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 sz="1800">
              <a:latin typeface="Arial" charset="0"/>
              <a:cs typeface="Arial" charset="0"/>
            </a:endParaRPr>
          </a:p>
        </p:txBody>
      </p:sp>
      <p:sp>
        <p:nvSpPr>
          <p:cNvPr id="35844" name="AutoShape 5"/>
          <p:cNvSpPr>
            <a:spLocks noChangeArrowheads="1"/>
          </p:cNvSpPr>
          <p:nvPr/>
        </p:nvSpPr>
        <p:spPr bwMode="auto">
          <a:xfrm>
            <a:off x="2438400" y="1143000"/>
            <a:ext cx="1828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 sz="1800">
              <a:latin typeface="Arial" charset="0"/>
              <a:cs typeface="Arial" charset="0"/>
            </a:endParaRPr>
          </a:p>
        </p:txBody>
      </p:sp>
      <p:sp>
        <p:nvSpPr>
          <p:cNvPr id="35845" name="AutoShape 6"/>
          <p:cNvSpPr>
            <a:spLocks noChangeArrowheads="1"/>
          </p:cNvSpPr>
          <p:nvPr/>
        </p:nvSpPr>
        <p:spPr bwMode="auto">
          <a:xfrm>
            <a:off x="4572000" y="1143000"/>
            <a:ext cx="1828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 sz="1800">
              <a:latin typeface="Arial" charset="0"/>
              <a:cs typeface="Arial" charset="0"/>
            </a:endParaRPr>
          </a:p>
        </p:txBody>
      </p:sp>
      <p:sp>
        <p:nvSpPr>
          <p:cNvPr id="35846" name="AutoShape 7"/>
          <p:cNvSpPr>
            <a:spLocks noChangeArrowheads="1"/>
          </p:cNvSpPr>
          <p:nvPr/>
        </p:nvSpPr>
        <p:spPr bwMode="auto">
          <a:xfrm>
            <a:off x="6781800" y="1143000"/>
            <a:ext cx="1828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 sz="1800">
              <a:latin typeface="Arial" charset="0"/>
              <a:cs typeface="Arial" charset="0"/>
            </a:endParaRPr>
          </a:p>
        </p:txBody>
      </p:sp>
      <p:sp>
        <p:nvSpPr>
          <p:cNvPr id="35847" name="Text Box 8"/>
          <p:cNvSpPr txBox="1">
            <a:spLocks noChangeArrowheads="1"/>
          </p:cNvSpPr>
          <p:nvPr/>
        </p:nvSpPr>
        <p:spPr bwMode="auto">
          <a:xfrm>
            <a:off x="457200" y="1143000"/>
            <a:ext cx="1676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1600">
                <a:latin typeface="Arial" charset="0"/>
                <a:cs typeface="Arial" charset="0"/>
              </a:rPr>
              <a:t>Профили обучения</a:t>
            </a:r>
          </a:p>
        </p:txBody>
      </p:sp>
      <p:sp>
        <p:nvSpPr>
          <p:cNvPr id="35848" name="Text Box 9"/>
          <p:cNvSpPr txBox="1">
            <a:spLocks noChangeArrowheads="1"/>
          </p:cNvSpPr>
          <p:nvPr/>
        </p:nvSpPr>
        <p:spPr bwMode="auto">
          <a:xfrm>
            <a:off x="2514600" y="1143000"/>
            <a:ext cx="1676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1600">
                <a:latin typeface="Arial" charset="0"/>
                <a:cs typeface="Arial" charset="0"/>
              </a:rPr>
              <a:t>Уровни результатов</a:t>
            </a:r>
          </a:p>
        </p:txBody>
      </p:sp>
      <p:sp>
        <p:nvSpPr>
          <p:cNvPr id="35849" name="Text Box 10"/>
          <p:cNvSpPr txBox="1">
            <a:spLocks noChangeArrowheads="1"/>
          </p:cNvSpPr>
          <p:nvPr/>
        </p:nvSpPr>
        <p:spPr bwMode="auto">
          <a:xfrm>
            <a:off x="4648200" y="1143000"/>
            <a:ext cx="1676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1600">
                <a:latin typeface="Arial" charset="0"/>
                <a:cs typeface="Arial" charset="0"/>
              </a:rPr>
              <a:t>Обязательные предметы</a:t>
            </a:r>
          </a:p>
        </p:txBody>
      </p:sp>
      <p:sp>
        <p:nvSpPr>
          <p:cNvPr id="35850" name="Text Box 11"/>
          <p:cNvSpPr txBox="1">
            <a:spLocks noChangeArrowheads="1"/>
          </p:cNvSpPr>
          <p:nvPr/>
        </p:nvSpPr>
        <p:spPr bwMode="auto">
          <a:xfrm>
            <a:off x="6781800" y="1143000"/>
            <a:ext cx="1828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1600">
                <a:latin typeface="Arial" charset="0"/>
                <a:cs typeface="Arial" charset="0"/>
              </a:rPr>
              <a:t>Доп. предметы и курсы</a:t>
            </a:r>
          </a:p>
        </p:txBody>
      </p:sp>
      <p:sp>
        <p:nvSpPr>
          <p:cNvPr id="35851" name="Text Box 12"/>
          <p:cNvSpPr txBox="1">
            <a:spLocks noChangeArrowheads="1"/>
          </p:cNvSpPr>
          <p:nvPr/>
        </p:nvSpPr>
        <p:spPr bwMode="auto">
          <a:xfrm>
            <a:off x="304800" y="1828800"/>
            <a:ext cx="205740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1600">
                <a:latin typeface="Times New Roman" pitchFamily="18" charset="0"/>
                <a:cs typeface="Arial" charset="0"/>
              </a:rPr>
              <a:t>- Естественно-научный 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Arial" charset="0"/>
              </a:rPr>
              <a:t>- Гуманитарный 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Arial" charset="0"/>
              </a:rPr>
              <a:t>- Социально-экономический 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Arial" charset="0"/>
              </a:rPr>
              <a:t>- Технологический 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Arial" charset="0"/>
              </a:rPr>
              <a:t>- Универсальный</a:t>
            </a:r>
          </a:p>
        </p:txBody>
      </p:sp>
      <p:sp>
        <p:nvSpPr>
          <p:cNvPr id="35852" name="Text Box 13"/>
          <p:cNvSpPr txBox="1">
            <a:spLocks noChangeArrowheads="1"/>
          </p:cNvSpPr>
          <p:nvPr/>
        </p:nvSpPr>
        <p:spPr bwMode="auto">
          <a:xfrm>
            <a:off x="2514600" y="1905000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altLang="ru-RU" sz="1800">
                <a:latin typeface="Arial" charset="0"/>
                <a:cs typeface="Arial" charset="0"/>
              </a:rPr>
              <a:t>Базовый Углубленный </a:t>
            </a:r>
          </a:p>
        </p:txBody>
      </p:sp>
      <p:sp>
        <p:nvSpPr>
          <p:cNvPr id="35853" name="Text Box 14"/>
          <p:cNvSpPr txBox="1">
            <a:spLocks noChangeArrowheads="1"/>
          </p:cNvSpPr>
          <p:nvPr/>
        </p:nvSpPr>
        <p:spPr bwMode="auto">
          <a:xfrm>
            <a:off x="4648200" y="1828800"/>
            <a:ext cx="17526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Филология </a:t>
            </a:r>
          </a:p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Иностранные языки </a:t>
            </a:r>
          </a:p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Общественные науки </a:t>
            </a:r>
          </a:p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Математика </a:t>
            </a:r>
          </a:p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Информатика </a:t>
            </a:r>
          </a:p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Естественные науки </a:t>
            </a:r>
          </a:p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Физкультура и ОБЖ</a:t>
            </a:r>
          </a:p>
        </p:txBody>
      </p:sp>
      <p:sp>
        <p:nvSpPr>
          <p:cNvPr id="35854" name="Text Box 15"/>
          <p:cNvSpPr txBox="1">
            <a:spLocks noChangeArrowheads="1"/>
          </p:cNvSpPr>
          <p:nvPr/>
        </p:nvSpPr>
        <p:spPr bwMode="auto">
          <a:xfrm>
            <a:off x="6858000" y="1905000"/>
            <a:ext cx="17526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Астрономия </a:t>
            </a:r>
          </a:p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Дизайн </a:t>
            </a:r>
          </a:p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Технология </a:t>
            </a:r>
          </a:p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Искусство </a:t>
            </a:r>
          </a:p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Психология </a:t>
            </a:r>
          </a:p>
          <a:p>
            <a:pPr eaLnBrk="1" hangingPunct="1"/>
            <a:r>
              <a:rPr lang="ru-RU" altLang="ru-RU" sz="1600">
                <a:latin typeface="Arial" charset="0"/>
                <a:cs typeface="Arial" charset="0"/>
              </a:rPr>
              <a:t>… </a:t>
            </a:r>
          </a:p>
        </p:txBody>
      </p:sp>
      <p:sp>
        <p:nvSpPr>
          <p:cNvPr id="35855" name="AutoShape 16"/>
          <p:cNvSpPr>
            <a:spLocks noChangeArrowheads="1"/>
          </p:cNvSpPr>
          <p:nvPr/>
        </p:nvSpPr>
        <p:spPr bwMode="auto">
          <a:xfrm>
            <a:off x="457200" y="4572000"/>
            <a:ext cx="8077200" cy="533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 sz="1800">
              <a:latin typeface="Arial" charset="0"/>
              <a:cs typeface="Arial" charset="0"/>
            </a:endParaRPr>
          </a:p>
        </p:txBody>
      </p:sp>
      <p:sp>
        <p:nvSpPr>
          <p:cNvPr id="35856" name="Text Box 17"/>
          <p:cNvSpPr txBox="1">
            <a:spLocks noChangeArrowheads="1"/>
          </p:cNvSpPr>
          <p:nvPr/>
        </p:nvSpPr>
        <p:spPr bwMode="auto">
          <a:xfrm>
            <a:off x="1676400" y="4648200"/>
            <a:ext cx="586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1800">
                <a:latin typeface="Arial" charset="0"/>
                <a:cs typeface="Arial" charset="0"/>
              </a:rPr>
              <a:t> Индивидуальный проект </a:t>
            </a:r>
          </a:p>
        </p:txBody>
      </p:sp>
      <p:sp>
        <p:nvSpPr>
          <p:cNvPr id="35857" name="AutoShape 20"/>
          <p:cNvSpPr>
            <a:spLocks noChangeArrowheads="1"/>
          </p:cNvSpPr>
          <p:nvPr/>
        </p:nvSpPr>
        <p:spPr bwMode="auto">
          <a:xfrm>
            <a:off x="381000" y="5257800"/>
            <a:ext cx="2438400" cy="7620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 sz="1800">
              <a:latin typeface="Arial" charset="0"/>
              <a:cs typeface="Arial" charset="0"/>
            </a:endParaRPr>
          </a:p>
        </p:txBody>
      </p:sp>
      <p:sp>
        <p:nvSpPr>
          <p:cNvPr id="35858" name="AutoShape 21"/>
          <p:cNvSpPr>
            <a:spLocks noChangeArrowheads="1"/>
          </p:cNvSpPr>
          <p:nvPr/>
        </p:nvSpPr>
        <p:spPr bwMode="auto">
          <a:xfrm>
            <a:off x="2971800" y="5257800"/>
            <a:ext cx="2438400" cy="7620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 sz="1800">
              <a:latin typeface="Arial" charset="0"/>
              <a:cs typeface="Arial" charset="0"/>
            </a:endParaRPr>
          </a:p>
        </p:txBody>
      </p:sp>
      <p:sp>
        <p:nvSpPr>
          <p:cNvPr id="35859" name="Text Box 22"/>
          <p:cNvSpPr txBox="1">
            <a:spLocks noChangeArrowheads="1"/>
          </p:cNvSpPr>
          <p:nvPr/>
        </p:nvSpPr>
        <p:spPr bwMode="auto">
          <a:xfrm>
            <a:off x="609600" y="525780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1800">
                <a:latin typeface="Arial" charset="0"/>
                <a:cs typeface="Arial" charset="0"/>
              </a:rPr>
              <a:t>Урочная деятельность </a:t>
            </a:r>
          </a:p>
        </p:txBody>
      </p:sp>
      <p:sp>
        <p:nvSpPr>
          <p:cNvPr id="35860" name="Text Box 23"/>
          <p:cNvSpPr txBox="1">
            <a:spLocks noChangeArrowheads="1"/>
          </p:cNvSpPr>
          <p:nvPr/>
        </p:nvSpPr>
        <p:spPr bwMode="auto">
          <a:xfrm>
            <a:off x="3276600" y="533400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1800">
                <a:latin typeface="Arial" charset="0"/>
                <a:cs typeface="Arial" charset="0"/>
              </a:rPr>
              <a:t>Внеурочная деятельность </a:t>
            </a:r>
          </a:p>
        </p:txBody>
      </p:sp>
      <p:sp>
        <p:nvSpPr>
          <p:cNvPr id="35861" name="AutoShape 24"/>
          <p:cNvSpPr>
            <a:spLocks noChangeArrowheads="1"/>
          </p:cNvSpPr>
          <p:nvPr/>
        </p:nvSpPr>
        <p:spPr bwMode="auto">
          <a:xfrm>
            <a:off x="762000" y="5943600"/>
            <a:ext cx="4191000" cy="7620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 sz="1800">
              <a:latin typeface="Arial" charset="0"/>
              <a:cs typeface="Arial" charset="0"/>
            </a:endParaRPr>
          </a:p>
        </p:txBody>
      </p:sp>
      <p:sp>
        <p:nvSpPr>
          <p:cNvPr id="35862" name="Text Box 25"/>
          <p:cNvSpPr txBox="1">
            <a:spLocks noChangeArrowheads="1"/>
          </p:cNvSpPr>
          <p:nvPr/>
        </p:nvSpPr>
        <p:spPr bwMode="auto">
          <a:xfrm>
            <a:off x="1066800" y="6019800"/>
            <a:ext cx="3581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1800">
                <a:latin typeface="Arial" charset="0"/>
                <a:cs typeface="Arial" charset="0"/>
              </a:rPr>
              <a:t>Открытое Неформальное образование </a:t>
            </a:r>
          </a:p>
        </p:txBody>
      </p:sp>
      <p:sp>
        <p:nvSpPr>
          <p:cNvPr id="35863" name="AutoShape 26"/>
          <p:cNvSpPr>
            <a:spLocks noChangeArrowheads="1"/>
          </p:cNvSpPr>
          <p:nvPr/>
        </p:nvSpPr>
        <p:spPr bwMode="auto">
          <a:xfrm>
            <a:off x="5486400" y="5334000"/>
            <a:ext cx="3352800" cy="12192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 sz="1800">
              <a:latin typeface="Arial" charset="0"/>
              <a:cs typeface="Arial" charset="0"/>
            </a:endParaRPr>
          </a:p>
        </p:txBody>
      </p:sp>
      <p:sp>
        <p:nvSpPr>
          <p:cNvPr id="35864" name="Text Box 27"/>
          <p:cNvSpPr txBox="1">
            <a:spLocks noChangeArrowheads="1"/>
          </p:cNvSpPr>
          <p:nvPr/>
        </p:nvSpPr>
        <p:spPr bwMode="auto">
          <a:xfrm>
            <a:off x="5562600" y="5392738"/>
            <a:ext cx="3200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1800">
                <a:latin typeface="Arial" charset="0"/>
                <a:cs typeface="Arial" charset="0"/>
              </a:rPr>
              <a:t>Навыки учебно-исследовательской, проектной и социальной деятельности</a:t>
            </a:r>
          </a:p>
        </p:txBody>
      </p:sp>
      <p:sp>
        <p:nvSpPr>
          <p:cNvPr id="35865" name="Text Box 29"/>
          <p:cNvSpPr txBox="1">
            <a:spLocks noChangeArrowheads="1"/>
          </p:cNvSpPr>
          <p:nvPr/>
        </p:nvSpPr>
        <p:spPr bwMode="auto">
          <a:xfrm>
            <a:off x="228600" y="3810000"/>
            <a:ext cx="3733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altLang="ru-RU" sz="1800" i="1">
                <a:solidFill>
                  <a:srgbClr val="FF0000"/>
                </a:solidFill>
                <a:latin typeface="Arial" charset="0"/>
                <a:cs typeface="Arial" charset="0"/>
              </a:rPr>
              <a:t>от 37 часов в неделю + подготовка в ВУЗ…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1116013" y="0"/>
            <a:ext cx="7570787" cy="928688"/>
          </a:xfrm>
        </p:spPr>
        <p:txBody>
          <a:bodyPr/>
          <a:lstStyle/>
          <a:p>
            <a:pPr eaLnBrk="1" hangingPunct="1"/>
            <a:r>
              <a:rPr lang="ru-RU" altLang="ru-RU" sz="2000" b="1" dirty="0" smtClean="0"/>
              <a:t>ФГОС СОО п.11     </a:t>
            </a:r>
            <a:r>
              <a:rPr lang="ru-RU" altLang="ru-RU" sz="2800" b="1" dirty="0" smtClean="0"/>
              <a:t>Индивидуальный проект</a:t>
            </a:r>
          </a:p>
        </p:txBody>
      </p:sp>
      <p:sp>
        <p:nvSpPr>
          <p:cNvPr id="36867" name="Текст 2"/>
          <p:cNvSpPr>
            <a:spLocks noGrp="1"/>
          </p:cNvSpPr>
          <p:nvPr>
            <p:ph type="body" idx="1"/>
          </p:nvPr>
        </p:nvSpPr>
        <p:spPr>
          <a:xfrm>
            <a:off x="539750" y="981075"/>
            <a:ext cx="4040188" cy="639763"/>
          </a:xfrm>
        </p:spPr>
        <p:txBody>
          <a:bodyPr/>
          <a:lstStyle/>
          <a:p>
            <a:pPr eaLnBrk="1" hangingPunct="1"/>
            <a:r>
              <a:rPr lang="ru-RU" altLang="ru-RU" smtClean="0"/>
              <a:t>Требования к организации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7188" y="1628775"/>
            <a:ext cx="4143375" cy="5229225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600" b="1" dirty="0" smtClean="0">
                <a:solidFill>
                  <a:srgbClr val="A50021"/>
                </a:solidFill>
              </a:rPr>
              <a:t>Выполняется: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600" b="1" dirty="0" smtClean="0">
              <a:solidFill>
                <a:srgbClr val="A5002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 самостоятельно под руководством учителя (</a:t>
            </a:r>
            <a:r>
              <a:rPr lang="ru-RU" dirty="0" err="1" smtClean="0"/>
              <a:t>тьютора</a:t>
            </a:r>
            <a:r>
              <a:rPr lang="ru-RU" dirty="0" smtClean="0"/>
              <a:t>) по выбранной теме в рамках </a:t>
            </a:r>
            <a:r>
              <a:rPr lang="ru-RU" dirty="0" smtClean="0">
                <a:solidFill>
                  <a:srgbClr val="A50021"/>
                </a:solidFill>
              </a:rPr>
              <a:t>одного или нескольких изучаемых учебных  предметов,  курсов;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600" dirty="0" smtClean="0">
              <a:solidFill>
                <a:srgbClr val="A5002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в течение </a:t>
            </a:r>
            <a:r>
              <a:rPr lang="ru-RU" dirty="0" smtClean="0">
                <a:solidFill>
                  <a:srgbClr val="A50021"/>
                </a:solidFill>
              </a:rPr>
              <a:t>одного или двух лет </a:t>
            </a:r>
            <a:r>
              <a:rPr lang="ru-RU" dirty="0" smtClean="0"/>
              <a:t>в рамках учебного времени, специально отведённого учебным планом, и должен быть представлен в виде </a:t>
            </a:r>
            <a:r>
              <a:rPr lang="ru-RU" dirty="0" smtClean="0">
                <a:solidFill>
                  <a:srgbClr val="A50021"/>
                </a:solidFill>
              </a:rPr>
              <a:t>завершённого учебного исследования или разработанного проекта.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 smtClean="0">
              <a:solidFill>
                <a:srgbClr val="A5002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 smtClean="0">
                <a:solidFill>
                  <a:srgbClr val="A50021"/>
                </a:solidFill>
              </a:rPr>
              <a:t>Области проектной деятельности: </a:t>
            </a:r>
            <a:r>
              <a:rPr lang="ru-RU" dirty="0" smtClean="0"/>
              <a:t>познавательная, практическая, учебно-исследовательская, социальная, художественно-творческая, иная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 smtClean="0">
                <a:solidFill>
                  <a:srgbClr val="A50021"/>
                </a:solidFill>
              </a:rPr>
              <a:t>Примерные виды проектов </a:t>
            </a:r>
            <a:r>
              <a:rPr lang="ru-RU" b="1" dirty="0" smtClean="0"/>
              <a:t>: </a:t>
            </a:r>
            <a:r>
              <a:rPr lang="ru-RU" dirty="0" smtClean="0"/>
              <a:t>информационный, творческий, социальный, прикладной, инновационный, конструкторский, инженерный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 smtClean="0">
              <a:solidFill>
                <a:srgbClr val="A5002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6869" name="Текст 4"/>
          <p:cNvSpPr>
            <a:spLocks noGrp="1"/>
          </p:cNvSpPr>
          <p:nvPr>
            <p:ph type="body" sz="quarter" idx="3"/>
          </p:nvPr>
        </p:nvSpPr>
        <p:spPr>
          <a:xfrm>
            <a:off x="4643438" y="981075"/>
            <a:ext cx="4041775" cy="576263"/>
          </a:xfrm>
        </p:spPr>
        <p:txBody>
          <a:bodyPr/>
          <a:lstStyle/>
          <a:p>
            <a:pPr eaLnBrk="1" hangingPunct="1"/>
            <a:r>
              <a:rPr lang="ru-RU" altLang="ru-RU" dirty="0" smtClean="0"/>
              <a:t>Требования к результатам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3438" y="2000250"/>
            <a:ext cx="4286250" cy="4714875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6400" dirty="0" err="1" smtClean="0"/>
              <a:t>сформированность</a:t>
            </a:r>
            <a:r>
              <a:rPr lang="ru-RU" sz="6400" dirty="0" smtClean="0"/>
              <a:t> навыков </a:t>
            </a:r>
            <a:r>
              <a:rPr lang="ru-RU" sz="6400" dirty="0" smtClean="0">
                <a:solidFill>
                  <a:srgbClr val="A50021"/>
                </a:solidFill>
              </a:rPr>
              <a:t>коммуникативной, учебно-исследовательской, проектной  деятельности,  критического мышления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5500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6400" dirty="0" smtClean="0"/>
              <a:t>способность к </a:t>
            </a:r>
            <a:r>
              <a:rPr lang="ru-RU" sz="6400" dirty="0" smtClean="0">
                <a:solidFill>
                  <a:srgbClr val="A50021"/>
                </a:solidFill>
              </a:rPr>
              <a:t>инновационной, аналитической, творческой,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6400" dirty="0" smtClean="0">
                <a:solidFill>
                  <a:srgbClr val="A50021"/>
                </a:solidFill>
              </a:rPr>
              <a:t> интеллектуальной </a:t>
            </a:r>
            <a:r>
              <a:rPr lang="ru-RU" sz="6400" dirty="0" smtClean="0"/>
              <a:t>деятельности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endParaRPr lang="ru-RU" sz="5500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6400" dirty="0" err="1" smtClean="0"/>
              <a:t>сформированность</a:t>
            </a:r>
            <a:r>
              <a:rPr lang="ru-RU" sz="6400" dirty="0" smtClean="0"/>
              <a:t> навыков </a:t>
            </a:r>
            <a:r>
              <a:rPr lang="ru-RU" sz="6400" dirty="0" smtClean="0">
                <a:solidFill>
                  <a:srgbClr val="A50021"/>
                </a:solidFill>
              </a:rPr>
              <a:t>самостоятельного применения </a:t>
            </a:r>
            <a:r>
              <a:rPr lang="ru-RU" sz="6400" dirty="0" smtClean="0"/>
              <a:t>приобретённых </a:t>
            </a:r>
            <a:r>
              <a:rPr lang="ru-RU" sz="6400" dirty="0" smtClean="0">
                <a:solidFill>
                  <a:srgbClr val="A50021"/>
                </a:solidFill>
              </a:rPr>
              <a:t>знаний и способов действий при решении различных задач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5500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6400" dirty="0" smtClean="0"/>
              <a:t>способность </a:t>
            </a:r>
            <a:r>
              <a:rPr lang="ru-RU" sz="6400" dirty="0" smtClean="0">
                <a:solidFill>
                  <a:srgbClr val="A50021"/>
                </a:solidFill>
              </a:rPr>
              <a:t>постановки цели и формулирования гипотезы исследования, планирования работы, отбора и интерпретации необходимой информации, структурирования аргументации </a:t>
            </a:r>
            <a:r>
              <a:rPr lang="ru-RU" sz="6400" dirty="0" smtClean="0"/>
              <a:t>результатов исследования на основе собранных </a:t>
            </a:r>
            <a:r>
              <a:rPr lang="ru-RU" sz="5500" dirty="0" smtClean="0"/>
              <a:t>данных, презентации результатов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-180528" y="0"/>
            <a:ext cx="1656184" cy="9144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Ключевые особенности ФГОС СОО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Содержимое 1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099050"/>
          </a:xfrm>
        </p:spPr>
        <p:txBody>
          <a:bodyPr/>
          <a:lstStyle/>
          <a:p>
            <a:pPr algn="just" eaLnBrk="1" hangingPunct="1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Неготовность учащихся и родителей  к выбору учебных предметов;</a:t>
            </a:r>
          </a:p>
          <a:p>
            <a:pPr algn="just" eaLnBrk="1" hangingPunct="1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Монополия классно-урочной системы (выбор -как все); </a:t>
            </a:r>
          </a:p>
          <a:p>
            <a:pPr algn="just" eaLnBrk="1" hangingPunct="1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Завышенная самооценка при выборе углубленных предметов;</a:t>
            </a:r>
          </a:p>
          <a:p>
            <a:pPr algn="just" eaLnBrk="1" hangingPunct="1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Риск снижения мотивации учащихся к изучению предметов на базовом уровне;</a:t>
            </a:r>
          </a:p>
          <a:p>
            <a:pPr algn="just" eaLnBrk="1" hangingPunct="1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Неготовность педагогов вести свой предмет  на разных уровнях</a:t>
            </a:r>
          </a:p>
          <a:p>
            <a:pPr algn="just" eaLnBrk="1" hangingPunct="1"/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mtClean="0"/>
          </a:p>
          <a:p>
            <a:pPr eaLnBrk="1" hangingPunct="1"/>
            <a:endParaRPr lang="ru-RU" alt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Риски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>
          <a:xfrm>
            <a:off x="1214438" y="304800"/>
            <a:ext cx="7472362" cy="1266825"/>
          </a:xfrm>
        </p:spPr>
        <p:txBody>
          <a:bodyPr/>
          <a:lstStyle/>
          <a:p>
            <a:pPr eaLnBrk="1" hangingPunct="1">
              <a:defRPr/>
            </a:pPr>
            <a:r>
              <a:rPr kumimoji="1" lang="ru-RU" sz="2400" b="1" dirty="0" smtClean="0">
                <a:solidFill>
                  <a:schemeClr val="tx2">
                    <a:lumMod val="75000"/>
                  </a:schemeClr>
                </a:solidFill>
              </a:rPr>
              <a:t>ФГОС:</a:t>
            </a:r>
            <a:r>
              <a:rPr kumimoji="1" lang="ru-RU" sz="2400" b="1" dirty="0" smtClean="0">
                <a:solidFill>
                  <a:srgbClr val="3366CC"/>
                </a:solidFill>
              </a:rPr>
              <a:t/>
            </a:r>
            <a:br>
              <a:rPr kumimoji="1" lang="ru-RU" sz="2400" b="1" dirty="0" smtClean="0">
                <a:solidFill>
                  <a:srgbClr val="3366CC"/>
                </a:solidFill>
              </a:rPr>
            </a:b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от школы информационно-трансляционной к школе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деятельностной</a:t>
            </a:r>
            <a:endParaRPr kumimoji="1" lang="ru-RU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600" dirty="0" smtClean="0">
                <a:solidFill>
                  <a:srgbClr val="004CBC"/>
                </a:solidFill>
                <a:latin typeface="Cambria" pitchFamily="18" charset="0"/>
              </a:rPr>
              <a:t>	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начальная школа </a:t>
            </a:r>
            <a:r>
              <a:rPr lang="ru-RU" sz="2400" dirty="0" smtClean="0"/>
              <a:t>– первичные навыки самостоятельного поиска знаний;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основная школа </a:t>
            </a:r>
            <a:r>
              <a:rPr lang="ru-RU" sz="2400" dirty="0" smtClean="0"/>
              <a:t>– самостоятельная навигация по освоенным  предметным знаниям при решении конкретных задач;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старшая школа </a:t>
            </a:r>
            <a:r>
              <a:rPr lang="ru-RU" sz="2400" dirty="0" smtClean="0"/>
              <a:t>– применение полученных знаний в учебной, проектной и учебно-исследовательской деятельности на </a:t>
            </a:r>
            <a:r>
              <a:rPr lang="ru-RU" sz="2400" dirty="0" err="1" smtClean="0"/>
              <a:t>предпрофессиональном</a:t>
            </a:r>
            <a:r>
              <a:rPr lang="ru-RU" sz="2400" dirty="0" smtClean="0"/>
              <a:t> уровне подготовки.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-540568" y="0"/>
            <a:ext cx="2484784" cy="1196752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isometricOffAxis2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Преемственность и развитие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Box 1"/>
          <p:cNvSpPr txBox="1">
            <a:spLocks noChangeArrowheads="1"/>
          </p:cNvSpPr>
          <p:nvPr/>
        </p:nvSpPr>
        <p:spPr bwMode="auto">
          <a:xfrm>
            <a:off x="1066800" y="2841625"/>
            <a:ext cx="7392988" cy="403225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>
                <a:latin typeface="Arial" charset="0"/>
              </a:rPr>
              <a:t> ЧТО ДОЛЖНЫ ИЗМЕНИТЬ НОВЫЕ СТАНДАРТЫ? </a:t>
            </a:r>
          </a:p>
          <a:p>
            <a:pPr algn="ctr" eaLnBrk="1" hangingPunct="1"/>
            <a:endParaRPr lang="ru-RU" altLang="ru-RU">
              <a:latin typeface="Arial" charset="0"/>
            </a:endParaRPr>
          </a:p>
          <a:p>
            <a:pPr algn="ctr" eaLnBrk="1" hangingPunct="1"/>
            <a:r>
              <a:rPr lang="ru-RU" altLang="ru-RU">
                <a:latin typeface="Arial" charset="0"/>
              </a:rPr>
              <a:t>Главная задача школы – дать хорошие, прочные…</a:t>
            </a:r>
          </a:p>
          <a:p>
            <a:pPr algn="ctr" eaLnBrk="1" hangingPunct="1"/>
            <a:endParaRPr lang="ru-RU" altLang="ru-RU">
              <a:latin typeface="Arial" charset="0"/>
            </a:endParaRPr>
          </a:p>
          <a:p>
            <a:pPr algn="ctr" eaLnBrk="1" hangingPunct="1"/>
            <a:r>
              <a:rPr lang="ru-RU" altLang="ru-RU">
                <a:latin typeface="Arial" charset="0"/>
              </a:rPr>
              <a:t>ЗНАНИЯ ?</a:t>
            </a:r>
          </a:p>
          <a:p>
            <a:pPr algn="ctr" eaLnBrk="1" hangingPunct="1"/>
            <a:endParaRPr lang="ru-RU" altLang="ru-RU">
              <a:latin typeface="Arial" charset="0"/>
            </a:endParaRPr>
          </a:p>
        </p:txBody>
      </p:sp>
      <p:sp>
        <p:nvSpPr>
          <p:cNvPr id="5529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416DDF-DA55-4C4B-B172-42E483AA1C6E}" type="slidenum">
              <a:rPr lang="ru-RU" smtClean="0"/>
              <a:pPr/>
              <a:t>26</a:t>
            </a:fld>
            <a:endParaRPr lang="ru-RU" smtClean="0"/>
          </a:p>
        </p:txBody>
      </p:sp>
      <p:sp>
        <p:nvSpPr>
          <p:cNvPr id="55300" name="AutoShape 2"/>
          <p:cNvSpPr>
            <a:spLocks noChangeArrowheads="1"/>
          </p:cNvSpPr>
          <p:nvPr/>
        </p:nvSpPr>
        <p:spPr bwMode="auto">
          <a:xfrm>
            <a:off x="611188" y="404813"/>
            <a:ext cx="7848600" cy="981075"/>
          </a:xfrm>
          <a:prstGeom prst="roundRect">
            <a:avLst>
              <a:gd name="adj" fmla="val 16667"/>
            </a:avLst>
          </a:prstGeom>
          <a:noFill/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ru-RU">
              <a:latin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2795588"/>
            <a:ext cx="9144000" cy="4062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418263" y="2552700"/>
            <a:ext cx="2771775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u="sng">
                <a:solidFill>
                  <a:srgbClr val="000A10"/>
                </a:solidFill>
                <a:latin typeface="Arial" charset="0"/>
              </a:rPr>
              <a:t>Предметные </a:t>
            </a:r>
            <a:r>
              <a:rPr lang="ru-RU" altLang="ru-RU" sz="2400" i="1">
                <a:solidFill>
                  <a:srgbClr val="000A10"/>
                </a:solidFill>
                <a:latin typeface="Arial" charset="0"/>
              </a:rPr>
              <a:t> </a:t>
            </a:r>
          </a:p>
          <a:p>
            <a:pPr eaLnBrk="1" hangingPunct="1">
              <a:buFontTx/>
              <a:buChar char="•"/>
            </a:pPr>
            <a:r>
              <a:rPr lang="ru-RU" altLang="ru-RU" sz="2400">
                <a:latin typeface="Arial" charset="0"/>
              </a:rPr>
              <a:t>опыт</a:t>
            </a:r>
          </a:p>
          <a:p>
            <a:pPr eaLnBrk="1" hangingPunct="1"/>
            <a:r>
              <a:rPr lang="ru-RU" altLang="ru-RU" sz="2400">
                <a:latin typeface="Arial" charset="0"/>
              </a:rPr>
              <a:t>получения, преобразования и применения системы предмет-ных знаний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200400" y="2505075"/>
            <a:ext cx="3097213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u="sng">
                <a:latin typeface="Arial" charset="0"/>
              </a:rPr>
              <a:t>Метапредметные</a:t>
            </a:r>
          </a:p>
          <a:p>
            <a:pPr eaLnBrk="1" hangingPunct="1">
              <a:buFontTx/>
              <a:buChar char="•"/>
            </a:pPr>
            <a:r>
              <a:rPr lang="ru-RU" altLang="ru-RU" sz="2400">
                <a:latin typeface="Arial" charset="0"/>
              </a:rPr>
              <a:t>универсальные учебные действия (</a:t>
            </a:r>
            <a:r>
              <a:rPr lang="ru-RU" altLang="ru-RU" sz="2400">
                <a:solidFill>
                  <a:srgbClr val="2B03F5"/>
                </a:solidFill>
                <a:latin typeface="Arial" charset="0"/>
              </a:rPr>
              <a:t>познавательные</a:t>
            </a:r>
            <a:r>
              <a:rPr lang="ru-RU" altLang="ru-RU" sz="2400">
                <a:latin typeface="Arial" charset="0"/>
              </a:rPr>
              <a:t>, </a:t>
            </a:r>
            <a:r>
              <a:rPr lang="ru-RU" altLang="ru-RU" sz="2400">
                <a:solidFill>
                  <a:srgbClr val="FF9900"/>
                </a:solidFill>
                <a:latin typeface="Arial" charset="0"/>
              </a:rPr>
              <a:t>регулятивные</a:t>
            </a:r>
            <a:r>
              <a:rPr lang="ru-RU" altLang="ru-RU" sz="2400">
                <a:latin typeface="Arial" charset="0"/>
              </a:rPr>
              <a:t> и </a:t>
            </a:r>
            <a:r>
              <a:rPr lang="ru-RU" altLang="ru-RU" sz="2400">
                <a:solidFill>
                  <a:srgbClr val="299410"/>
                </a:solidFill>
                <a:latin typeface="Arial" charset="0"/>
              </a:rPr>
              <a:t>коммуникативные</a:t>
            </a:r>
            <a:r>
              <a:rPr lang="ru-RU" altLang="ru-RU" sz="2400">
                <a:latin typeface="Arial" charset="0"/>
              </a:rPr>
              <a:t>)</a:t>
            </a:r>
          </a:p>
          <a:p>
            <a:pPr eaLnBrk="1" hangingPunct="1">
              <a:buFontTx/>
              <a:buChar char="•"/>
            </a:pPr>
            <a:endParaRPr lang="ru-RU" altLang="ru-RU" sz="2400">
              <a:latin typeface="Arial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9688" y="2505075"/>
            <a:ext cx="3313112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u="sng">
                <a:solidFill>
                  <a:srgbClr val="FF3300"/>
                </a:solidFill>
                <a:latin typeface="Arial" charset="0"/>
              </a:rPr>
              <a:t>Личностные</a:t>
            </a:r>
            <a:r>
              <a:rPr lang="ru-RU" altLang="ru-RU" sz="2400" u="sng">
                <a:solidFill>
                  <a:srgbClr val="000A10"/>
                </a:solidFill>
                <a:latin typeface="Arial" charset="0"/>
              </a:rPr>
              <a:t> </a:t>
            </a:r>
          </a:p>
          <a:p>
            <a:pPr eaLnBrk="1" hangingPunct="1">
              <a:buFontTx/>
              <a:buChar char="•"/>
            </a:pPr>
            <a:r>
              <a:rPr lang="ru-RU" altLang="ru-RU" sz="2400">
                <a:latin typeface="Arial" charset="0"/>
              </a:rPr>
              <a:t>ценностно-смысловые установки</a:t>
            </a:r>
            <a:r>
              <a:rPr lang="ru-RU" altLang="ru-RU" sz="2400">
                <a:solidFill>
                  <a:srgbClr val="2B03F5"/>
                </a:solidFill>
                <a:latin typeface="Arial" charset="0"/>
              </a:rPr>
              <a:t> </a:t>
            </a:r>
            <a:r>
              <a:rPr lang="ru-RU" altLang="ru-RU" sz="2400">
                <a:latin typeface="Arial" charset="0"/>
              </a:rPr>
              <a:t>личностной позиции,</a:t>
            </a:r>
          </a:p>
          <a:p>
            <a:pPr eaLnBrk="1" hangingPunct="1">
              <a:buFontTx/>
              <a:buChar char="•"/>
            </a:pPr>
            <a:r>
              <a:rPr lang="ru-RU" altLang="ru-RU" sz="2400">
                <a:latin typeface="Arial" charset="0"/>
              </a:rPr>
              <a:t>основы гражданской идентичности.</a:t>
            </a:r>
          </a:p>
        </p:txBody>
      </p:sp>
      <p:sp>
        <p:nvSpPr>
          <p:cNvPr id="55305" name="Text Box 5"/>
          <p:cNvSpPr txBox="1">
            <a:spLocks noChangeArrowheads="1"/>
          </p:cNvSpPr>
          <p:nvPr/>
        </p:nvSpPr>
        <p:spPr bwMode="auto">
          <a:xfrm>
            <a:off x="0" y="76200"/>
            <a:ext cx="9144000" cy="2066925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4000">
                <a:latin typeface="Arial" charset="0"/>
              </a:rPr>
              <a:t>ФГОС – это требования к …</a:t>
            </a:r>
          </a:p>
          <a:p>
            <a:pPr algn="ctr" eaLnBrk="1" hangingPunct="1">
              <a:spcBef>
                <a:spcPct val="50000"/>
              </a:spcBef>
            </a:pPr>
            <a:endParaRPr lang="ru-RU" altLang="ru-RU" sz="4000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ru-RU" altLang="ru-RU" sz="1800">
              <a:latin typeface="Arial" charset="0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973388" y="738188"/>
            <a:ext cx="3124200" cy="741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2400">
                <a:latin typeface="Arial" charset="0"/>
              </a:rPr>
              <a:t>РЕЗУЛЬТАТАМ</a:t>
            </a:r>
            <a:r>
              <a:rPr lang="ru-RU" altLang="ru-RU" sz="1800">
                <a:latin typeface="Arial" charset="0"/>
              </a:rPr>
              <a:t> освоения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6242050" y="5214938"/>
            <a:ext cx="2857500" cy="830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2400">
                <a:solidFill>
                  <a:srgbClr val="0000FF"/>
                </a:solidFill>
                <a:latin typeface="Arial" charset="0"/>
              </a:rPr>
              <a:t>Отметки за четверти и год</a:t>
            </a:r>
            <a:endParaRPr lang="ru-RU" altLang="ru-RU" sz="1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1885950" y="5183188"/>
            <a:ext cx="2857500" cy="831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2400">
                <a:solidFill>
                  <a:srgbClr val="0000FF"/>
                </a:solidFill>
                <a:latin typeface="Arial" charset="0"/>
              </a:rPr>
              <a:t>Мониторинговые работы</a:t>
            </a:r>
            <a:endParaRPr lang="ru-RU" altLang="ru-RU" sz="1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508000" y="1479550"/>
            <a:ext cx="8280400" cy="1016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2400">
                <a:latin typeface="Arial" charset="0"/>
              </a:rPr>
              <a:t>ОБРАЗОВАТЕЛЬНЫЕ РЕЗУЛЬТАТЫ</a:t>
            </a:r>
          </a:p>
          <a:p>
            <a:pPr algn="ctr" eaLnBrk="1" hangingPunct="1">
              <a:spcBef>
                <a:spcPct val="50000"/>
              </a:spcBef>
            </a:pPr>
            <a:endParaRPr lang="ru-RU" altLang="ru-RU" sz="2400">
              <a:latin typeface="Arial" charset="0"/>
            </a:endParaRP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2106613" y="2016125"/>
            <a:ext cx="746125" cy="314325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4595813" y="1987550"/>
            <a:ext cx="0" cy="404813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6484938" y="2000250"/>
            <a:ext cx="68580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965575" y="6015038"/>
            <a:ext cx="2857500" cy="461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ru-RU" sz="2400">
                <a:solidFill>
                  <a:srgbClr val="0000FF"/>
                </a:solidFill>
                <a:latin typeface="Arial" charset="0"/>
              </a:rPr>
              <a:t>ПОРТФОЛИО</a:t>
            </a:r>
            <a:endParaRPr lang="ru-RU" altLang="ru-RU" sz="180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415" grpId="0" animBg="1"/>
      <p:bldP spid="24" grpId="0" animBg="1"/>
      <p:bldP spid="24" grpId="1" animBg="1"/>
      <p:bldP spid="25" grpId="0" animBg="1"/>
      <p:bldP spid="25" grpId="1" animBg="1"/>
      <p:bldP spid="25" grpId="2" animBg="1"/>
      <p:bldP spid="48141" grpId="0" animBg="1"/>
      <p:bldP spid="10248" grpId="0" animBg="1"/>
      <p:bldP spid="10247" grpId="0" animBg="1"/>
      <p:bldP spid="10249" grpId="0" animBg="1"/>
      <p:bldP spid="26" grpId="0" animBg="1"/>
      <p:bldP spid="26" grpId="1" animBg="1"/>
      <p:bldP spid="26" grpId="2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214688" y="0"/>
            <a:ext cx="4351337" cy="725488"/>
          </a:xfrm>
        </p:spPr>
        <p:txBody>
          <a:bodyPr/>
          <a:lstStyle/>
          <a:p>
            <a:pPr eaLnBrk="1" hangingPunct="1"/>
            <a:r>
              <a:rPr lang="ru-RU" altLang="ru-RU" sz="3600" smtClean="0">
                <a:solidFill>
                  <a:schemeClr val="accent1"/>
                </a:solidFill>
                <a:cs typeface="Arial" charset="0"/>
              </a:rPr>
              <a:t>Учебный план</a:t>
            </a:r>
          </a:p>
        </p:txBody>
      </p:sp>
      <p:sp>
        <p:nvSpPr>
          <p:cNvPr id="21" name="Объект 20"/>
          <p:cNvSpPr>
            <a:spLocks noGrp="1"/>
          </p:cNvSpPr>
          <p:nvPr>
            <p:ph idx="1"/>
          </p:nvPr>
        </p:nvSpPr>
        <p:spPr>
          <a:xfrm>
            <a:off x="396875" y="3573463"/>
            <a:ext cx="8229600" cy="36036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7500" lnSpcReduction="20000"/>
          </a:bodyPr>
          <a:lstStyle/>
          <a:p>
            <a:pPr marL="0" indent="0" algn="ctr" eaLnBrk="1" hangingPunct="1">
              <a:buFont typeface="Arial" charset="0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Обязательные предметные области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8775" y="1196975"/>
            <a:ext cx="8066088" cy="5032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Профили обучения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950" y="2054225"/>
            <a:ext cx="1584325" cy="4572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естественно-научный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73238" y="2054225"/>
            <a:ext cx="1655762" cy="4572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гуманитарный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92500" y="2043113"/>
            <a:ext cx="1800225" cy="4572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социально-экономический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54638" y="2054225"/>
            <a:ext cx="1871662" cy="4572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технологический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91388" y="2060575"/>
            <a:ext cx="1774825" cy="4572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универсальный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835025" y="1793875"/>
            <a:ext cx="190500" cy="236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2506663" y="1776413"/>
            <a:ext cx="188912" cy="2365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4381500" y="1785938"/>
            <a:ext cx="190500" cy="2365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100763" y="1793875"/>
            <a:ext cx="188912" cy="236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7988300" y="1817688"/>
            <a:ext cx="190500" cy="2365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8775" y="2565400"/>
            <a:ext cx="8245475" cy="431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Уровень изучения предмета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65163" y="3119438"/>
            <a:ext cx="3384550" cy="25876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 (базовый)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857750" y="3071813"/>
            <a:ext cx="3384550" cy="25876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(углубленный)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7475" y="4276725"/>
            <a:ext cx="1287463" cy="145256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Русский язык и литература </a:t>
            </a:r>
            <a:r>
              <a:rPr lang="ru-RU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или Б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русский язык и литература; родной язык и литература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36688" y="4238625"/>
            <a:ext cx="1439862" cy="149066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Иностранные языки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или Б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иностранный язык;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второй иностранный язык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922588" y="4238625"/>
            <a:ext cx="1695450" cy="152558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Общественные науки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или Б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история; география;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экономика; право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обществознание Россия в мире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681538" y="4268788"/>
            <a:ext cx="1344612" cy="148748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Математика и </a:t>
            </a:r>
            <a:r>
              <a:rPr lang="ru-RU" sz="1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информатика</a:t>
            </a:r>
            <a:r>
              <a:rPr lang="ru-RU" sz="11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Б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математика;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информатика</a:t>
            </a:r>
          </a:p>
          <a:p>
            <a:pPr algn="ctr" eaLnBrk="1" hangingPunct="1">
              <a:defRPr/>
            </a:pP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059488" y="4224338"/>
            <a:ext cx="1541462" cy="150495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1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Естественные науки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или Б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физика;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химия;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естествознание</a:t>
            </a:r>
          </a:p>
          <a:p>
            <a:pPr algn="ctr" eaLnBrk="1" hangingPunct="1">
              <a:defRPr/>
            </a:pP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677150" y="4224338"/>
            <a:ext cx="1382713" cy="15398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ФЗК, экология и ОБЖ</a:t>
            </a:r>
          </a:p>
          <a:p>
            <a:pPr algn="ctr" eaLnBrk="1" hangingPunct="1">
              <a:defRPr/>
            </a:pPr>
            <a:r>
              <a:rPr lang="ru-RU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ФЗК;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ОБЖ;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экология</a:t>
            </a:r>
          </a:p>
          <a:p>
            <a:pPr algn="ctr" eaLnBrk="1" hangingPunct="1">
              <a:defRPr/>
            </a:pPr>
            <a:endParaRPr lang="ru-RU" sz="1200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трелка вниз 27"/>
          <p:cNvSpPr/>
          <p:nvPr/>
        </p:nvSpPr>
        <p:spPr>
          <a:xfrm>
            <a:off x="709613" y="3983038"/>
            <a:ext cx="190500" cy="2365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2027238" y="3949700"/>
            <a:ext cx="190500" cy="236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3581400" y="3983038"/>
            <a:ext cx="188913" cy="2365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5197475" y="3981450"/>
            <a:ext cx="188913" cy="236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6831013" y="3952875"/>
            <a:ext cx="188912" cy="236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8178800" y="3935413"/>
            <a:ext cx="188913" cy="2365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4" name="Объект 20"/>
          <p:cNvSpPr txBox="1">
            <a:spLocks/>
          </p:cNvSpPr>
          <p:nvPr/>
        </p:nvSpPr>
        <p:spPr>
          <a:xfrm>
            <a:off x="566738" y="5876925"/>
            <a:ext cx="8229600" cy="5048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spcBef>
                <a:spcPct val="20000"/>
              </a:spcBef>
              <a:defRPr/>
            </a:pPr>
            <a:r>
              <a:rPr lang="ru-RU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4.Дополнительные учебные предметы и курсы по выбору</a:t>
            </a:r>
            <a:endParaRPr lang="ru-RU" sz="16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Объект 20"/>
          <p:cNvSpPr txBox="1">
            <a:spLocks/>
          </p:cNvSpPr>
          <p:nvPr/>
        </p:nvSpPr>
        <p:spPr>
          <a:xfrm>
            <a:off x="566738" y="6381750"/>
            <a:ext cx="8229600" cy="3603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ru-RU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Индивидуальный проект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-181819" y="47501"/>
            <a:ext cx="1656184" cy="914400"/>
          </a:xfrm>
          <a:prstGeom prst="roundRect">
            <a:avLst>
              <a:gd name="adj" fmla="val 15196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Ключевые особенности ФГОС СОО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560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E8B239-23B9-4181-927A-E2988F7A977F}" type="slidenum">
              <a:rPr lang="ru-RU" altLang="ru-RU" smtClean="0"/>
              <a:pPr/>
              <a:t>28</a:t>
            </a:fld>
            <a:endParaRPr lang="ru-RU" altLang="ru-RU" smtClean="0"/>
          </a:p>
        </p:txBody>
      </p:sp>
      <p:pic>
        <p:nvPicPr>
          <p:cNvPr id="25605" name="Рисунок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33575" y="-22860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1357313" y="357188"/>
            <a:ext cx="7215187" cy="64293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b="1" i="1" smtClean="0">
                <a:solidFill>
                  <a:schemeClr val="tx2"/>
                </a:solidFill>
              </a:rPr>
              <a:t>Общие  учебные предметы</a:t>
            </a:r>
            <a:r>
              <a:rPr lang="ru-RU" altLang="ru-RU" smtClean="0">
                <a:solidFill>
                  <a:schemeClr val="tx2"/>
                </a:solidFill>
              </a:rPr>
              <a:t> </a:t>
            </a:r>
          </a:p>
          <a:p>
            <a:pPr algn="ctr" eaLnBrk="1" hangingPunct="1">
              <a:buFontTx/>
              <a:buNone/>
            </a:pPr>
            <a:endParaRPr lang="ru-RU" altLang="ru-RU" b="1" i="1" smtClean="0">
              <a:solidFill>
                <a:srgbClr val="800000"/>
              </a:solidFill>
            </a:endParaRPr>
          </a:p>
          <a:p>
            <a:pPr algn="just" eaLnBrk="1" hangingPunct="1">
              <a:buFontTx/>
              <a:buNone/>
            </a:pPr>
            <a:r>
              <a:rPr lang="ru-RU" altLang="ru-RU" smtClean="0"/>
              <a:t>	 </a:t>
            </a:r>
          </a:p>
          <a:p>
            <a:pPr eaLnBrk="1" hangingPunct="1"/>
            <a:endParaRPr lang="ru-RU" altLang="ru-RU" smtClean="0"/>
          </a:p>
        </p:txBody>
      </p:sp>
      <p:sp>
        <p:nvSpPr>
          <p:cNvPr id="28675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571500" y="1357313"/>
            <a:ext cx="8181975" cy="5214937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ru-RU" altLang="ru-RU" sz="1600" b="1" i="1" smtClean="0">
                <a:solidFill>
                  <a:srgbClr val="A50021"/>
                </a:solidFill>
              </a:rPr>
              <a:t> </a:t>
            </a:r>
          </a:p>
          <a:p>
            <a:pPr marL="0" indent="0" eaLnBrk="1" hangingPunct="1">
              <a:buFontTx/>
              <a:buNone/>
            </a:pPr>
            <a:r>
              <a:rPr lang="ru-RU" altLang="ru-RU" sz="2000" b="1" i="1" smtClean="0"/>
              <a:t>«Русский язык и литература»</a:t>
            </a:r>
            <a:r>
              <a:rPr lang="ru-RU" altLang="ru-RU" sz="2000" smtClean="0"/>
              <a:t> (базовый или углубленный), </a:t>
            </a:r>
          </a:p>
          <a:p>
            <a:pPr marL="0" indent="0" eaLnBrk="1" hangingPunct="1">
              <a:buFontTx/>
              <a:buNone/>
            </a:pPr>
            <a:endParaRPr lang="ru-RU" altLang="ru-RU" sz="2000" smtClean="0"/>
          </a:p>
          <a:p>
            <a:pPr marL="0" indent="0" eaLnBrk="1" hangingPunct="1">
              <a:buFontTx/>
              <a:buNone/>
            </a:pPr>
            <a:r>
              <a:rPr lang="ru-RU" altLang="ru-RU" sz="2000" b="1" i="1" smtClean="0"/>
              <a:t>«Иностранный язык»</a:t>
            </a:r>
            <a:r>
              <a:rPr lang="ru-RU" altLang="ru-RU" sz="2000" smtClean="0"/>
              <a:t> (базовый или углубленный), </a:t>
            </a:r>
          </a:p>
          <a:p>
            <a:pPr marL="0" indent="0" eaLnBrk="1" hangingPunct="1">
              <a:buFontTx/>
              <a:buNone/>
            </a:pPr>
            <a:endParaRPr lang="ru-RU" altLang="ru-RU" sz="2000" smtClean="0"/>
          </a:p>
          <a:p>
            <a:pPr marL="0" indent="0" eaLnBrk="1" hangingPunct="1">
              <a:buFontTx/>
              <a:buNone/>
            </a:pPr>
            <a:r>
              <a:rPr lang="ru-RU" altLang="ru-RU" sz="2000" b="1" i="1" smtClean="0"/>
              <a:t>«Математика: алгебра и начала математического анализа, геометрия»</a:t>
            </a:r>
            <a:r>
              <a:rPr lang="ru-RU" altLang="ru-RU" sz="2000" smtClean="0"/>
              <a:t>  (базовый или углубленный), </a:t>
            </a:r>
          </a:p>
          <a:p>
            <a:pPr marL="0" indent="0" eaLnBrk="1" hangingPunct="1">
              <a:buFontTx/>
              <a:buNone/>
            </a:pPr>
            <a:endParaRPr lang="ru-RU" altLang="ru-RU" sz="2000" smtClean="0"/>
          </a:p>
          <a:p>
            <a:pPr marL="0" indent="0" algn="just" eaLnBrk="1" hangingPunct="1">
              <a:buFontTx/>
              <a:buNone/>
            </a:pPr>
            <a:r>
              <a:rPr lang="ru-RU" altLang="ru-RU" sz="2000" b="1" i="1" smtClean="0"/>
              <a:t>«История»</a:t>
            </a:r>
            <a:r>
              <a:rPr lang="ru-RU" altLang="ru-RU" sz="2000" smtClean="0"/>
              <a:t> (базовый или углубленный), </a:t>
            </a:r>
            <a:r>
              <a:rPr lang="ru-RU" altLang="ru-RU" sz="2000" u="sng" smtClean="0"/>
              <a:t>или</a:t>
            </a:r>
            <a:r>
              <a:rPr lang="ru-RU" altLang="ru-RU" sz="2000" smtClean="0"/>
              <a:t> </a:t>
            </a:r>
            <a:r>
              <a:rPr lang="ru-RU" altLang="ru-RU" sz="2000" b="1" i="1" smtClean="0"/>
              <a:t>«Россия в мире»</a:t>
            </a:r>
            <a:r>
              <a:rPr lang="ru-RU" altLang="ru-RU" sz="2000" smtClean="0"/>
              <a:t> (базовый), </a:t>
            </a:r>
          </a:p>
          <a:p>
            <a:pPr marL="0" indent="0" algn="just" eaLnBrk="1" hangingPunct="1">
              <a:buFontTx/>
              <a:buNone/>
            </a:pPr>
            <a:endParaRPr lang="ru-RU" altLang="ru-RU" sz="2000" smtClean="0"/>
          </a:p>
          <a:p>
            <a:pPr marL="0" indent="0" algn="just" eaLnBrk="1" hangingPunct="1">
              <a:buFontTx/>
              <a:buNone/>
            </a:pPr>
            <a:r>
              <a:rPr lang="ru-RU" altLang="ru-RU" sz="2000" b="1" i="1" smtClean="0"/>
              <a:t>«Физическая культура»</a:t>
            </a:r>
            <a:r>
              <a:rPr lang="ru-RU" altLang="ru-RU" sz="2000" smtClean="0"/>
              <a:t> (базовый), </a:t>
            </a:r>
          </a:p>
          <a:p>
            <a:pPr marL="0" indent="0" eaLnBrk="1" hangingPunct="1">
              <a:buFontTx/>
              <a:buNone/>
            </a:pPr>
            <a:r>
              <a:rPr lang="ru-RU" altLang="ru-RU" sz="2000" b="1" i="1" smtClean="0"/>
              <a:t>«ОБЖ»    </a:t>
            </a:r>
            <a:r>
              <a:rPr lang="ru-RU" altLang="ru-RU" sz="2000" smtClean="0"/>
              <a:t>(базовый),</a:t>
            </a:r>
          </a:p>
          <a:p>
            <a:pPr marL="0" indent="0" eaLnBrk="1" hangingPunct="1">
              <a:buFontTx/>
              <a:buNone/>
            </a:pPr>
            <a:r>
              <a:rPr lang="ru-RU" altLang="ru-RU" sz="2000" b="1" i="1" smtClean="0"/>
              <a:t>«Астрономия» </a:t>
            </a:r>
            <a:r>
              <a:rPr lang="ru-RU" altLang="ru-RU" sz="2000" smtClean="0"/>
              <a:t>(базовый).</a:t>
            </a:r>
          </a:p>
          <a:p>
            <a:pPr marL="0" indent="0" eaLnBrk="1" hangingPunct="1">
              <a:buFontTx/>
              <a:buNone/>
            </a:pPr>
            <a:r>
              <a:rPr lang="ru-RU" altLang="ru-RU" sz="2000" smtClean="0"/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-142908" y="0"/>
            <a:ext cx="1656184" cy="914400"/>
          </a:xfrm>
          <a:prstGeom prst="roundRect">
            <a:avLst>
              <a:gd name="adj" fmla="val 15196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Ключевые особенности ФГОС СОО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650" y="142875"/>
            <a:ext cx="7993063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700" b="1" dirty="0" smtClean="0">
                <a:solidFill>
                  <a:srgbClr val="FF0000"/>
                </a:solidFill>
              </a:rPr>
              <a:t>ФЗ «Об образовании в Российской Федерации» </a:t>
            </a:r>
            <a:br>
              <a:rPr lang="ru-RU" sz="2700" b="1" dirty="0" smtClean="0">
                <a:solidFill>
                  <a:srgbClr val="FF0000"/>
                </a:solidFill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>Статья 66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3070902420"/>
              </p:ext>
            </p:extLst>
          </p:nvPr>
        </p:nvGraphicFramePr>
        <p:xfrm>
          <a:off x="467544" y="1124744"/>
          <a:ext cx="8105803" cy="5310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Ø"/>
            </a:pPr>
            <a:r>
              <a:rPr lang="ru-RU" altLang="ru-RU" sz="2400" dirty="0" smtClean="0"/>
              <a:t>должен содержать 11 (12) учебных предметов </a:t>
            </a:r>
          </a:p>
          <a:p>
            <a:pPr lvl="1">
              <a:buFont typeface="Wingdings" pitchFamily="2" charset="2"/>
              <a:buChar char="Ø"/>
            </a:pPr>
            <a:r>
              <a:rPr lang="ru-RU" altLang="ru-RU" sz="2400" dirty="0" smtClean="0"/>
              <a:t>предусматривать изучение не менее одного учебного предмета из каждой предметной области</a:t>
            </a:r>
          </a:p>
          <a:p>
            <a:pPr>
              <a:buFont typeface="Wingdings" pitchFamily="2" charset="2"/>
              <a:buChar char="Ø"/>
            </a:pPr>
            <a:r>
              <a:rPr lang="ru-RU" altLang="ru-RU" sz="2400" dirty="0" smtClean="0"/>
              <a:t>общими для включения во все учебные планы являются учебные предметы «Русский язык», «Литература», «Иностранный язык», «Математика», «История» (или «Россия в мире»), «Физическая культура», «Основы безопасности жизнедеятельности», «Астрономия». </a:t>
            </a:r>
          </a:p>
          <a:p>
            <a:pPr>
              <a:buFont typeface="Wingdings" pitchFamily="2" charset="2"/>
              <a:buChar char="Ø"/>
            </a:pPr>
            <a:r>
              <a:rPr lang="ru-RU" altLang="ru-RU" sz="2400" dirty="0" smtClean="0"/>
              <a:t> 3(4) предмета на углубленном уровне</a:t>
            </a:r>
          </a:p>
          <a:p>
            <a:pPr>
              <a:buFont typeface="Wingdings" pitchFamily="2" charset="2"/>
              <a:buChar char="Ø"/>
            </a:pPr>
            <a:r>
              <a:rPr lang="ru-RU" altLang="ru-RU" sz="2400" dirty="0" smtClean="0"/>
              <a:t>Индивидуальный проект</a:t>
            </a:r>
          </a:p>
          <a:p>
            <a:endParaRPr lang="ru-RU" alt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9366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sz="3100" dirty="0"/>
              <a:t>У</a:t>
            </a:r>
            <a:r>
              <a:rPr lang="ru-RU" sz="3100" dirty="0" smtClean="0"/>
              <a:t>чебный </a:t>
            </a:r>
            <a:r>
              <a:rPr lang="ru-RU" sz="3100" dirty="0"/>
              <a:t>план профиля обучения и (или) индивидуальный учебный </a:t>
            </a:r>
            <a:r>
              <a:rPr lang="ru-RU" sz="3100" dirty="0" smtClean="0"/>
              <a:t>план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088" y="188913"/>
            <a:ext cx="9144000" cy="6921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000" b="1" dirty="0" smtClean="0">
                <a:solidFill>
                  <a:srgbClr val="A50021"/>
                </a:solidFill>
              </a:rPr>
              <a:t>Индивидуальный учебный план </a:t>
            </a:r>
            <a:r>
              <a:rPr lang="ru-RU" sz="2000" b="1" dirty="0" smtClean="0"/>
              <a:t>предусматривает: обязательное</a:t>
            </a:r>
            <a:br>
              <a:rPr lang="ru-RU" sz="2000" b="1" dirty="0" smtClean="0"/>
            </a:br>
            <a:r>
              <a:rPr lang="ru-RU" sz="2000" b="1" dirty="0" smtClean="0"/>
              <a:t> изучение  9 (10) учебных  предметов на базовом или углубленном</a:t>
            </a:r>
            <a:br>
              <a:rPr lang="ru-RU" sz="2000" b="1" dirty="0" smtClean="0"/>
            </a:br>
            <a:r>
              <a:rPr lang="ru-RU" sz="2000" b="1" dirty="0" smtClean="0"/>
              <a:t> уровне, в том числе - интегрированных</a:t>
            </a:r>
            <a:endParaRPr lang="ru-RU" sz="20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67544" y="1052736"/>
          <a:ext cx="82296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0" y="5943600"/>
            <a:ext cx="680402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2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-323132" y="-90294"/>
            <a:ext cx="1656184" cy="914400"/>
          </a:xfrm>
          <a:prstGeom prst="roundRect">
            <a:avLst>
              <a:gd name="adj" fmla="val 15196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600" dirty="0"/>
              <a:t>Ключевые особенности ФГОС СОО</a:t>
            </a:r>
          </a:p>
        </p:txBody>
      </p:sp>
      <p:sp>
        <p:nvSpPr>
          <p:cNvPr id="30726" name="Rectangle 3"/>
          <p:cNvSpPr>
            <a:spLocks noChangeArrowheads="1"/>
          </p:cNvSpPr>
          <p:nvPr/>
        </p:nvSpPr>
        <p:spPr bwMode="auto">
          <a:xfrm>
            <a:off x="-396875" y="6092825"/>
            <a:ext cx="723741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0850" algn="just" eaLnBrk="1" hangingPunct="1">
              <a:tabLst>
                <a:tab pos="800100" algn="l"/>
              </a:tabLst>
            </a:pPr>
            <a:r>
              <a:rPr lang="ru-RU" altLang="ru-RU" sz="1600">
                <a:solidFill>
                  <a:schemeClr val="bg1"/>
                </a:solidFill>
                <a:latin typeface="Arial" charset="0"/>
                <a:ea typeface="Times New Roman" pitchFamily="18" charset="0"/>
                <a:cs typeface="Arial" charset="0"/>
              </a:rPr>
              <a:t>В учебном плане должно быть предусмотрено</a:t>
            </a:r>
          </a:p>
          <a:p>
            <a:pPr indent="450850" algn="just" eaLnBrk="1" hangingPunct="1">
              <a:tabLst>
                <a:tab pos="800100" algn="l"/>
              </a:tabLst>
            </a:pPr>
            <a:r>
              <a:rPr lang="ru-RU" altLang="ru-RU" sz="1600">
                <a:solidFill>
                  <a:schemeClr val="bg1"/>
                </a:solidFill>
                <a:latin typeface="Arial" charset="0"/>
                <a:ea typeface="Times New Roman" pitchFamily="18" charset="0"/>
                <a:cs typeface="Arial" charset="0"/>
              </a:rPr>
              <a:t> выполнение обучающимися индивидуального(ых) проекта(ов).</a:t>
            </a:r>
          </a:p>
        </p:txBody>
      </p:sp>
      <p:pic>
        <p:nvPicPr>
          <p:cNvPr id="30727" name="Picture 2" descr="C:\Users\Admin\Pictures\th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58150" y="5589588"/>
            <a:ext cx="1085850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8" name="TextBox 14"/>
          <p:cNvSpPr txBox="1">
            <a:spLocks noChangeArrowheads="1"/>
          </p:cNvSpPr>
          <p:nvPr/>
        </p:nvSpPr>
        <p:spPr bwMode="auto">
          <a:xfrm>
            <a:off x="6732588" y="6488113"/>
            <a:ext cx="1382712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1800">
                <a:solidFill>
                  <a:schemeClr val="accent2"/>
                </a:solidFill>
                <a:latin typeface="Arial" charset="0"/>
              </a:rPr>
              <a:t>Уровень ОО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 smtClean="0"/>
              <a:t>Оценка успешности освоения УУД</a:t>
            </a:r>
          </a:p>
        </p:txBody>
      </p:sp>
      <p:sp>
        <p:nvSpPr>
          <p:cNvPr id="3277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400" b="1" smtClean="0"/>
              <a:t>Образовательное событие как формат оценки успешности освоения и применения обучающимися универсальных учебных действий</a:t>
            </a:r>
          </a:p>
          <a:p>
            <a:r>
              <a:rPr lang="ru-RU" altLang="ru-RU" sz="2400" b="1" smtClean="0"/>
              <a:t>Защита проекта как формат оценки успешности освоения и применения обучающимися универсальных учебных действий</a:t>
            </a:r>
          </a:p>
          <a:p>
            <a:r>
              <a:rPr lang="ru-RU" altLang="ru-RU" sz="2400" b="1" smtClean="0"/>
              <a:t>Представление учебно-исследовательской работы как формат оценки успешности освоения и применения обучающимися универсальных учебных действий</a:t>
            </a:r>
          </a:p>
          <a:p>
            <a:endParaRPr lang="ru-RU" altLang="ru-RU" sz="2400" b="1" smtClean="0"/>
          </a:p>
          <a:p>
            <a:endParaRPr lang="ru-RU" altLang="ru-RU" sz="2400" b="1" smtClean="0"/>
          </a:p>
          <a:p>
            <a:endParaRPr lang="ru-RU" altLang="ru-RU" sz="2400" b="1" smtClean="0"/>
          </a:p>
          <a:p>
            <a:endParaRPr lang="ru-RU" altLang="ru-RU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606714" y="1513120"/>
            <a:ext cx="8382000" cy="5508625"/>
            <a:chOff x="336" y="1122"/>
            <a:chExt cx="5232" cy="3726"/>
          </a:xfrm>
        </p:grpSpPr>
        <p:pic>
          <p:nvPicPr>
            <p:cNvPr id="718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6" y="1122"/>
              <a:ext cx="5136" cy="3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2" name="Rectangle 4"/>
            <p:cNvSpPr>
              <a:spLocks noChangeArrowheads="1"/>
            </p:cNvSpPr>
            <p:nvPr/>
          </p:nvSpPr>
          <p:spPr bwMode="auto">
            <a:xfrm>
              <a:off x="4608" y="1152"/>
              <a:ext cx="960" cy="86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171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928688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C00000"/>
                </a:solidFill>
              </a:rPr>
              <a:t>2020-2021 – введение ФГОС СОО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0" y="2708275"/>
            <a:ext cx="1250950" cy="461963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2400">
                <a:latin typeface="Arial" charset="0"/>
              </a:rPr>
              <a:t>ФГОС</a:t>
            </a: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971550" y="1989138"/>
            <a:ext cx="1108075" cy="4619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2400">
                <a:latin typeface="Arial" charset="0"/>
              </a:rPr>
              <a:t>ФГОС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2051050" y="1557338"/>
            <a:ext cx="1136650" cy="4603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2400" dirty="0">
                <a:latin typeface="Arial" charset="0"/>
              </a:rPr>
              <a:t>ФГОС</a:t>
            </a:r>
          </a:p>
        </p:txBody>
      </p:sp>
      <p:sp>
        <p:nvSpPr>
          <p:cNvPr id="116748" name="Line 12"/>
          <p:cNvSpPr>
            <a:spLocks noChangeShapeType="1"/>
          </p:cNvSpPr>
          <p:nvPr/>
        </p:nvSpPr>
        <p:spPr bwMode="auto">
          <a:xfrm flipV="1">
            <a:off x="179388" y="908050"/>
            <a:ext cx="3048000" cy="1697038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6749" name="Text Box 13"/>
          <p:cNvSpPr txBox="1">
            <a:spLocks noChangeArrowheads="1"/>
          </p:cNvSpPr>
          <p:nvPr/>
        </p:nvSpPr>
        <p:spPr bwMode="auto">
          <a:xfrm rot="-1562024">
            <a:off x="-117475" y="1184275"/>
            <a:ext cx="289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2000">
                <a:solidFill>
                  <a:srgbClr val="0000FF"/>
                </a:solidFill>
                <a:latin typeface="Arial" charset="0"/>
              </a:rPr>
              <a:t>Единая система целей-результатов 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1979613" y="5445125"/>
            <a:ext cx="3240087" cy="908050"/>
          </a:xfrm>
          <a:prstGeom prst="wedgeRoundRectCallout">
            <a:avLst>
              <a:gd name="adj1" fmla="val -49259"/>
              <a:gd name="adj2" fmla="val -184384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>
                <a:solidFill>
                  <a:srgbClr val="0000FF"/>
                </a:solidFill>
              </a:rPr>
              <a:t>2014 года </a:t>
            </a:r>
            <a:r>
              <a:rPr lang="ru-RU" dirty="0"/>
              <a:t> </a:t>
            </a:r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3492500" y="4581525"/>
            <a:ext cx="3000375" cy="719138"/>
          </a:xfrm>
          <a:prstGeom prst="wedgeRoundRectCallout">
            <a:avLst>
              <a:gd name="adj1" fmla="val -58227"/>
              <a:gd name="adj2" fmla="val -189565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>
                <a:solidFill>
                  <a:srgbClr val="0000FF"/>
                </a:solidFill>
              </a:rPr>
              <a:t>С 2011 </a:t>
            </a: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5076825" y="3644900"/>
            <a:ext cx="3000375" cy="720725"/>
          </a:xfrm>
          <a:prstGeom prst="wedgeRoundRectCallout">
            <a:avLst>
              <a:gd name="adj1" fmla="val -68866"/>
              <a:gd name="adj2" fmla="val -155505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>
                <a:solidFill>
                  <a:srgbClr val="0000FF"/>
                </a:solidFill>
              </a:rPr>
              <a:t>С 2015 </a:t>
            </a:r>
          </a:p>
        </p:txBody>
      </p:sp>
      <p:sp>
        <p:nvSpPr>
          <p:cNvPr id="17" name="AutoShape 10"/>
          <p:cNvSpPr>
            <a:spLocks noChangeArrowheads="1"/>
          </p:cNvSpPr>
          <p:nvPr/>
        </p:nvSpPr>
        <p:spPr bwMode="auto">
          <a:xfrm>
            <a:off x="6011863" y="2708275"/>
            <a:ext cx="3000375" cy="649288"/>
          </a:xfrm>
          <a:prstGeom prst="wedgeRoundRectCallout">
            <a:avLst>
              <a:gd name="adj1" fmla="val -65130"/>
              <a:gd name="adj2" fmla="val -11876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>
                <a:solidFill>
                  <a:srgbClr val="0000FF"/>
                </a:solidFill>
              </a:rPr>
              <a:t>С 2020 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3254376" y="1052745"/>
            <a:ext cx="1136650" cy="460375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2400" dirty="0">
                <a:latin typeface="Arial" charset="0"/>
              </a:rPr>
              <a:t>ФГОС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8" grpId="0" animBg="1"/>
      <p:bldP spid="116749" grpId="0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D30DA2-4E02-4E9E-B40D-C2CBC2BCD27B}" type="slidenum">
              <a:rPr lang="ru-RU" altLang="ru-RU" smtClean="0"/>
              <a:pPr/>
              <a:t>5</a:t>
            </a:fld>
            <a:endParaRPr lang="ru-RU" altLang="ru-RU" smtClean="0"/>
          </a:p>
        </p:txBody>
      </p:sp>
      <p:sp>
        <p:nvSpPr>
          <p:cNvPr id="12291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7221EF8D-8A63-447E-935F-BA8748374C08}" type="slidenum">
              <a:rPr lang="ru-RU" altLang="ru-RU" sz="1400" b="0">
                <a:latin typeface="Arial" charset="0"/>
              </a:rPr>
              <a:pPr algn="r" eaLnBrk="1" hangingPunct="1"/>
              <a:t>5</a:t>
            </a:fld>
            <a:endParaRPr lang="ru-RU" altLang="ru-RU" sz="1400" b="0">
              <a:latin typeface="Arial" charset="0"/>
            </a:endParaRPr>
          </a:p>
        </p:txBody>
      </p:sp>
      <p:sp>
        <p:nvSpPr>
          <p:cNvPr id="12292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D6F9A21D-4DDF-4B02-8713-FBCA1AD45368}" type="slidenum">
              <a:rPr lang="ru-RU" altLang="ru-RU" sz="1400" b="0">
                <a:latin typeface="Arial" charset="0"/>
              </a:rPr>
              <a:pPr algn="r" eaLnBrk="1" hangingPunct="1"/>
              <a:t>5</a:t>
            </a:fld>
            <a:endParaRPr lang="ru-RU" altLang="ru-RU" sz="1400" b="0">
              <a:latin typeface="Arial" charset="0"/>
            </a:endParaRPr>
          </a:p>
        </p:txBody>
      </p:sp>
      <p:sp>
        <p:nvSpPr>
          <p:cNvPr id="2" name="Блок-схема: альтернативный процесс 1"/>
          <p:cNvSpPr/>
          <p:nvPr/>
        </p:nvSpPr>
        <p:spPr>
          <a:xfrm>
            <a:off x="1476375" y="188913"/>
            <a:ext cx="6480175" cy="1439862"/>
          </a:xfrm>
          <a:prstGeom prst="flowChartAlternateProcess">
            <a:avLst/>
          </a:prstGeom>
          <a:solidFill>
            <a:schemeClr val="bg1"/>
          </a:solidFill>
          <a:ln w="50800">
            <a:solidFill>
              <a:srgbClr val="EE2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rgbClr val="FF0000"/>
                </a:solidFill>
              </a:rPr>
              <a:t>Требования к результатам образования</a:t>
            </a:r>
            <a:endParaRPr lang="ru-RU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4716463" y="2135188"/>
            <a:ext cx="3970337" cy="1008062"/>
          </a:xfrm>
          <a:prstGeom prst="flowChartAlternateProcess">
            <a:avLst/>
          </a:prstGeom>
          <a:solidFill>
            <a:schemeClr val="bg1"/>
          </a:solidFill>
          <a:ln w="508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dirty="0" err="1">
                <a:solidFill>
                  <a:srgbClr val="0033CC"/>
                </a:solidFill>
              </a:rPr>
              <a:t>Метапредметные</a:t>
            </a:r>
            <a:endParaRPr lang="ru-RU" sz="2800" dirty="0">
              <a:solidFill>
                <a:srgbClr val="0033CC"/>
              </a:solidFill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795588" y="3325813"/>
            <a:ext cx="3071812" cy="1006475"/>
          </a:xfrm>
          <a:prstGeom prst="flowChartAlternateProcess">
            <a:avLst/>
          </a:prstGeom>
          <a:solidFill>
            <a:schemeClr val="bg1"/>
          </a:solidFill>
          <a:ln w="508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rgbClr val="0033CC"/>
                </a:solidFill>
              </a:rPr>
              <a:t>Личностные</a:t>
            </a: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212725" y="2135188"/>
            <a:ext cx="3854450" cy="1008062"/>
          </a:xfrm>
          <a:prstGeom prst="flowChartAlternateProcess">
            <a:avLst/>
          </a:prstGeom>
          <a:solidFill>
            <a:schemeClr val="bg1"/>
          </a:solidFill>
          <a:ln w="508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dirty="0">
                <a:solidFill>
                  <a:srgbClr val="0033CC"/>
                </a:solidFill>
              </a:rPr>
              <a:t>Предметные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627313" y="1628775"/>
            <a:ext cx="1081087" cy="287338"/>
          </a:xfrm>
          <a:prstGeom prst="straightConnector1">
            <a:avLst/>
          </a:prstGeom>
          <a:ln w="508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148263" y="1628775"/>
            <a:ext cx="1071562" cy="354013"/>
          </a:xfrm>
          <a:prstGeom prst="straightConnector1">
            <a:avLst/>
          </a:prstGeom>
          <a:ln w="508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427538" y="1693863"/>
            <a:ext cx="0" cy="1358900"/>
          </a:xfrm>
          <a:prstGeom prst="straightConnector1">
            <a:avLst/>
          </a:prstGeom>
          <a:ln w="508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795588" y="4603750"/>
            <a:ext cx="32639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i="1">
                <a:solidFill>
                  <a:srgbClr val="0000CC"/>
                </a:solidFill>
              </a:rPr>
              <a:t>ценностные установки и ориентации, отношения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867400" y="3321050"/>
            <a:ext cx="3276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i="1" dirty="0">
                <a:solidFill>
                  <a:srgbClr val="0033CC"/>
                </a:solidFill>
              </a:rPr>
              <a:t>знания и способы деятельности, сформированные на базе нескольких предметов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0" y="3325813"/>
            <a:ext cx="2795588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i="1">
                <a:solidFill>
                  <a:srgbClr val="0033CC"/>
                </a:solidFill>
              </a:rPr>
              <a:t>знания и способы деятельности, присущие конкретному предмету 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987824" y="6245225"/>
            <a:ext cx="2736304" cy="476250"/>
          </a:xfrm>
          <a:prstGeom prst="round2DiagRect">
            <a:avLst/>
          </a:prstGeom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</a:rPr>
              <a:t>Портфолио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178144" y="5609649"/>
            <a:ext cx="2736304" cy="476250"/>
          </a:xfrm>
          <a:prstGeom prst="round2DiagRect">
            <a:avLst/>
          </a:prstGeom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</a:rPr>
              <a:t>ЕГЭ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6008115" y="5629275"/>
            <a:ext cx="2736304" cy="476250"/>
          </a:xfrm>
          <a:prstGeom prst="round2DiagRect">
            <a:avLst/>
          </a:prstGeom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</a:rPr>
              <a:t>Проект</a:t>
            </a:r>
            <a:endParaRPr lang="ru-RU" sz="2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4" grpId="0"/>
      <p:bldP spid="21" grpId="0"/>
      <p:bldP spid="22" grpId="0"/>
      <p:bldP spid="3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75" y="0"/>
            <a:ext cx="7097713" cy="571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700" b="1" dirty="0" smtClean="0">
                <a:solidFill>
                  <a:srgbClr val="CC0000"/>
                </a:solidFill>
              </a:rPr>
              <a:t>Личностные результаты освоения ООП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251520" y="764704"/>
          <a:ext cx="8712968" cy="6093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316" name="TextBox 7"/>
          <p:cNvSpPr txBox="1">
            <a:spLocks noChangeArrowheads="1"/>
          </p:cNvSpPr>
          <p:nvPr/>
        </p:nvSpPr>
        <p:spPr bwMode="auto">
          <a:xfrm>
            <a:off x="323850" y="2060575"/>
            <a:ext cx="11191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1600">
                <a:solidFill>
                  <a:srgbClr val="CC0000"/>
                </a:solidFill>
                <a:latin typeface="Calibri" pitchFamily="34" charset="0"/>
                <a:cs typeface="Arial" charset="0"/>
              </a:rPr>
              <a:t>ФГОС НОО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3276600" y="1844675"/>
            <a:ext cx="1128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1600">
                <a:solidFill>
                  <a:srgbClr val="CC0000"/>
                </a:solidFill>
                <a:latin typeface="Calibri" pitchFamily="34" charset="0"/>
                <a:cs typeface="Arial" charset="0"/>
              </a:rPr>
              <a:t>ФГОС ООО</a:t>
            </a:r>
          </a:p>
        </p:txBody>
      </p:sp>
      <p:sp>
        <p:nvSpPr>
          <p:cNvPr id="13318" name="TextBox 11"/>
          <p:cNvSpPr txBox="1">
            <a:spLocks noChangeArrowheads="1"/>
          </p:cNvSpPr>
          <p:nvPr/>
        </p:nvSpPr>
        <p:spPr bwMode="auto">
          <a:xfrm>
            <a:off x="6156325" y="1628775"/>
            <a:ext cx="10985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1600">
                <a:solidFill>
                  <a:srgbClr val="CC0000"/>
                </a:solidFill>
                <a:latin typeface="Calibri" pitchFamily="34" charset="0"/>
                <a:cs typeface="Arial" charset="0"/>
              </a:rPr>
              <a:t>ФГОС СОО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-612576" y="332656"/>
            <a:ext cx="2880320" cy="1196752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isometricOffAxis2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0033CC"/>
                </a:solidFill>
              </a:rPr>
              <a:t>Преемственность и развитие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251520" y="764704"/>
          <a:ext cx="8712968" cy="6093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285875" y="0"/>
            <a:ext cx="7599363" cy="1841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 </a:t>
            </a:r>
            <a:r>
              <a:rPr lang="ru-RU" sz="2700" b="1" dirty="0" err="1" smtClean="0">
                <a:solidFill>
                  <a:srgbClr val="CC0000"/>
                </a:solidFill>
              </a:rPr>
              <a:t>Метапредметные</a:t>
            </a:r>
            <a:r>
              <a:rPr lang="ru-RU" sz="2700" b="1" dirty="0" smtClean="0">
                <a:solidFill>
                  <a:srgbClr val="CC0000"/>
                </a:solidFill>
              </a:rPr>
              <a:t>  результаты освоения ООП</a:t>
            </a:r>
            <a:r>
              <a:rPr lang="ru-RU" sz="2700" dirty="0" smtClean="0">
                <a:solidFill>
                  <a:srgbClr val="CC0000"/>
                </a:solidFill>
              </a:rPr>
              <a:t/>
            </a:r>
            <a:br>
              <a:rPr lang="ru-RU" sz="2700" dirty="0" smtClean="0">
                <a:solidFill>
                  <a:srgbClr val="CC0000"/>
                </a:solidFill>
              </a:rPr>
            </a:br>
            <a:endParaRPr lang="ru-RU" sz="2700" dirty="0">
              <a:solidFill>
                <a:srgbClr val="CC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-612576" y="332656"/>
            <a:ext cx="2808312" cy="1196752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isometricOffAxis2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0033CC"/>
                </a:solidFill>
              </a:rPr>
              <a:t>Преемственность и развитие</a:t>
            </a:r>
          </a:p>
        </p:txBody>
      </p:sp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428625" y="2071688"/>
            <a:ext cx="1214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>
                <a:solidFill>
                  <a:srgbClr val="FF0000"/>
                </a:solidFill>
                <a:latin typeface="Calibri" pitchFamily="34" charset="0"/>
                <a:cs typeface="Arial" charset="0"/>
              </a:rPr>
              <a:t>ФГОС НОО</a:t>
            </a:r>
          </a:p>
        </p:txBody>
      </p:sp>
      <p:sp>
        <p:nvSpPr>
          <p:cNvPr id="14342" name="TextBox 6"/>
          <p:cNvSpPr txBox="1">
            <a:spLocks noChangeArrowheads="1"/>
          </p:cNvSpPr>
          <p:nvPr/>
        </p:nvSpPr>
        <p:spPr bwMode="auto">
          <a:xfrm>
            <a:off x="3132138" y="1557338"/>
            <a:ext cx="1222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>
                <a:solidFill>
                  <a:srgbClr val="FF0000"/>
                </a:solidFill>
                <a:latin typeface="Calibri" pitchFamily="34" charset="0"/>
                <a:cs typeface="Arial" charset="0"/>
              </a:rPr>
              <a:t>ФГОС ООО</a:t>
            </a:r>
          </a:p>
        </p:txBody>
      </p:sp>
      <p:sp>
        <p:nvSpPr>
          <p:cNvPr id="14343" name="TextBox 7"/>
          <p:cNvSpPr txBox="1">
            <a:spLocks noChangeArrowheads="1"/>
          </p:cNvSpPr>
          <p:nvPr/>
        </p:nvSpPr>
        <p:spPr bwMode="auto">
          <a:xfrm>
            <a:off x="5940425" y="1412875"/>
            <a:ext cx="1192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>
                <a:solidFill>
                  <a:srgbClr val="FF0000"/>
                </a:solidFill>
                <a:latin typeface="Calibri" pitchFamily="34" charset="0"/>
                <a:cs typeface="Arial" charset="0"/>
              </a:rPr>
              <a:t>ФГОС СОО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D30DA2-4E02-4E9E-B40D-C2CBC2BCD27B}" type="slidenum">
              <a:rPr lang="ru-RU" altLang="ru-RU" smtClean="0"/>
              <a:pPr/>
              <a:t>8</a:t>
            </a:fld>
            <a:endParaRPr lang="ru-RU" altLang="ru-RU" smtClean="0"/>
          </a:p>
        </p:txBody>
      </p:sp>
      <p:sp>
        <p:nvSpPr>
          <p:cNvPr id="12291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7221EF8D-8A63-447E-935F-BA8748374C08}" type="slidenum">
              <a:rPr lang="ru-RU" altLang="ru-RU" sz="1400" b="0">
                <a:latin typeface="Arial" charset="0"/>
              </a:rPr>
              <a:pPr algn="r" eaLnBrk="1" hangingPunct="1"/>
              <a:t>8</a:t>
            </a:fld>
            <a:endParaRPr lang="ru-RU" altLang="ru-RU" sz="1400" b="0">
              <a:latin typeface="Arial" charset="0"/>
            </a:endParaRPr>
          </a:p>
        </p:txBody>
      </p:sp>
      <p:sp>
        <p:nvSpPr>
          <p:cNvPr id="12292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D6F9A21D-4DDF-4B02-8713-FBCA1AD45368}" type="slidenum">
              <a:rPr lang="ru-RU" altLang="ru-RU" sz="1400" b="0">
                <a:latin typeface="Arial" charset="0"/>
              </a:rPr>
              <a:pPr algn="r" eaLnBrk="1" hangingPunct="1"/>
              <a:t>8</a:t>
            </a:fld>
            <a:endParaRPr lang="ru-RU" altLang="ru-RU" sz="1400" b="0">
              <a:latin typeface="Arial" charset="0"/>
            </a:endParaRPr>
          </a:p>
        </p:txBody>
      </p:sp>
      <p:sp>
        <p:nvSpPr>
          <p:cNvPr id="2" name="Блок-схема: альтернативный процесс 1"/>
          <p:cNvSpPr/>
          <p:nvPr/>
        </p:nvSpPr>
        <p:spPr>
          <a:xfrm>
            <a:off x="1476375" y="188913"/>
            <a:ext cx="6480175" cy="895349"/>
          </a:xfrm>
          <a:prstGeom prst="flowChartAlternateProcess">
            <a:avLst/>
          </a:prstGeom>
          <a:solidFill>
            <a:schemeClr val="bg1"/>
          </a:solidFill>
          <a:ln w="50800">
            <a:solidFill>
              <a:srgbClr val="EE2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>
                <a:solidFill>
                  <a:srgbClr val="FF0000"/>
                </a:solidFill>
              </a:rPr>
              <a:t>Предметные результаты</a:t>
            </a:r>
            <a:endParaRPr lang="ru-RU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4716463" y="2021465"/>
            <a:ext cx="3970337" cy="1008062"/>
          </a:xfrm>
          <a:prstGeom prst="flowChartAlternateProcess">
            <a:avLst/>
          </a:prstGeom>
          <a:solidFill>
            <a:schemeClr val="bg1"/>
          </a:solidFill>
          <a:ln w="508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i="1" dirty="0" smtClean="0">
                <a:solidFill>
                  <a:srgbClr val="FF0000"/>
                </a:solidFill>
              </a:rPr>
              <a:t>Углублённый</a:t>
            </a: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178144" y="2021465"/>
            <a:ext cx="3854450" cy="1008062"/>
          </a:xfrm>
          <a:prstGeom prst="flowChartAlternateProcess">
            <a:avLst/>
          </a:prstGeom>
          <a:solidFill>
            <a:schemeClr val="bg1"/>
          </a:solidFill>
          <a:ln w="508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i="1" dirty="0" smtClean="0">
                <a:solidFill>
                  <a:srgbClr val="FF0000"/>
                </a:solidFill>
              </a:rPr>
              <a:t>Базовый</a:t>
            </a:r>
            <a:endParaRPr lang="ru-RU" sz="2800" i="1" dirty="0">
              <a:solidFill>
                <a:srgbClr val="FF0000"/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1684591" y="1699057"/>
            <a:ext cx="1081087" cy="287338"/>
          </a:xfrm>
          <a:prstGeom prst="straightConnector1">
            <a:avLst/>
          </a:prstGeom>
          <a:ln w="508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434138" y="1632382"/>
            <a:ext cx="1071562" cy="354013"/>
          </a:xfrm>
          <a:prstGeom prst="straightConnector1">
            <a:avLst/>
          </a:prstGeom>
          <a:ln w="508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139952" y="3212976"/>
            <a:ext cx="498673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2400" i="1" dirty="0" smtClean="0">
                <a:solidFill>
                  <a:srgbClr val="0033CC"/>
                </a:solidFill>
              </a:rPr>
              <a:t>ориентирован </a:t>
            </a:r>
            <a:r>
              <a:rPr lang="ru-RU" altLang="ru-RU" sz="2400" i="1" dirty="0">
                <a:solidFill>
                  <a:srgbClr val="0033CC"/>
                </a:solidFill>
              </a:rPr>
              <a:t>на получение </a:t>
            </a:r>
            <a:r>
              <a:rPr lang="ru-RU" altLang="ru-RU" sz="2400" i="1" dirty="0">
                <a:solidFill>
                  <a:srgbClr val="C00000"/>
                </a:solidFill>
              </a:rPr>
              <a:t>компетентностей для последующей профессиональной деятельности </a:t>
            </a:r>
            <a:r>
              <a:rPr lang="ru-RU" altLang="ru-RU" sz="2400" i="1" dirty="0">
                <a:solidFill>
                  <a:srgbClr val="0033CC"/>
                </a:solidFill>
              </a:rPr>
              <a:t>как в рамках данной предметной области, так и в смежных с ней </a:t>
            </a:r>
            <a:r>
              <a:rPr lang="ru-RU" altLang="ru-RU" sz="2400" i="1" dirty="0" smtClean="0">
                <a:solidFill>
                  <a:srgbClr val="0033CC"/>
                </a:solidFill>
              </a:rPr>
              <a:t>областях</a:t>
            </a:r>
            <a:endParaRPr lang="ru-RU" altLang="ru-RU" sz="2400" i="1" dirty="0">
              <a:solidFill>
                <a:srgbClr val="0033CC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0" y="3325813"/>
            <a:ext cx="413995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2400" i="1" dirty="0" smtClean="0">
                <a:solidFill>
                  <a:srgbClr val="0033CC"/>
                </a:solidFill>
              </a:rPr>
              <a:t>ориентирован </a:t>
            </a:r>
            <a:r>
              <a:rPr lang="ru-RU" altLang="ru-RU" sz="2400" i="1" dirty="0">
                <a:solidFill>
                  <a:srgbClr val="0033CC"/>
                </a:solidFill>
              </a:rPr>
              <a:t>на общую функциональную грамотность, получение </a:t>
            </a:r>
            <a:r>
              <a:rPr lang="ru-RU" altLang="ru-RU" sz="2400" i="1" dirty="0">
                <a:solidFill>
                  <a:srgbClr val="C00000"/>
                </a:solidFill>
              </a:rPr>
              <a:t>компетентностей для повседневной жизни и общего </a:t>
            </a:r>
            <a:r>
              <a:rPr lang="ru-RU" altLang="ru-RU" sz="2400" i="1" dirty="0" smtClean="0">
                <a:solidFill>
                  <a:srgbClr val="C00000"/>
                </a:solidFill>
              </a:rPr>
              <a:t>развития</a:t>
            </a:r>
            <a:endParaRPr lang="ru-RU" altLang="ru-RU" sz="2400" i="1" dirty="0">
              <a:solidFill>
                <a:srgbClr val="C00000"/>
              </a:solidFill>
            </a:endParaRP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1476375" y="1031731"/>
            <a:ext cx="6480175" cy="688107"/>
          </a:xfrm>
          <a:prstGeom prst="flowChartAlternateProcess">
            <a:avLst/>
          </a:prstGeom>
          <a:solidFill>
            <a:schemeClr val="bg1"/>
          </a:solidFill>
          <a:ln w="50800">
            <a:solidFill>
              <a:srgbClr val="EE2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>
                <a:solidFill>
                  <a:srgbClr val="0033CC"/>
                </a:solidFill>
              </a:rPr>
              <a:t>Уровни изучения</a:t>
            </a:r>
            <a:endParaRPr lang="ru-RU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722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4213" y="428625"/>
            <a:ext cx="8102600" cy="1000125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Учебный план ФГОС СОО</a:t>
            </a:r>
            <a:br>
              <a:rPr lang="ru-RU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endParaRPr lang="ru-RU" sz="36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25463" y="1458629"/>
            <a:ext cx="8261350" cy="3587750"/>
          </a:xfrm>
          <a:prstGeom prst="rect">
            <a:avLst/>
          </a:prstGeom>
        </p:spPr>
        <p:txBody>
          <a:bodyPr/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rgbClr val="0033CC"/>
                </a:solidFill>
                <a:latin typeface="+mj-lt"/>
              </a:rPr>
              <a:t>нормативный срок освоения ООП – </a:t>
            </a:r>
            <a:r>
              <a:rPr lang="ru-RU" sz="2800" dirty="0">
                <a:solidFill>
                  <a:srgbClr val="CC0000"/>
                </a:solidFill>
                <a:latin typeface="+mj-lt"/>
              </a:rPr>
              <a:t>2 года;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rgbClr val="0033CC"/>
                </a:solidFill>
                <a:latin typeface="+mj-lt"/>
              </a:rPr>
              <a:t>количество учебных занятий за 2 года на одного обучающегося – </a:t>
            </a:r>
            <a:r>
              <a:rPr lang="ru-RU" sz="2800" dirty="0">
                <a:solidFill>
                  <a:srgbClr val="C00000"/>
                </a:solidFill>
                <a:latin typeface="+mj-lt"/>
              </a:rPr>
              <a:t>не менее 2170 часов </a:t>
            </a:r>
            <a:r>
              <a:rPr lang="ru-RU" sz="2800" dirty="0">
                <a:solidFill>
                  <a:srgbClr val="0033CC"/>
                </a:solidFill>
                <a:latin typeface="+mj-lt"/>
              </a:rPr>
              <a:t>(</a:t>
            </a:r>
            <a:r>
              <a:rPr lang="ru-RU" sz="2800" dirty="0">
                <a:solidFill>
                  <a:srgbClr val="0033CC"/>
                </a:solidFill>
                <a:latin typeface="+mj-lt"/>
                <a:cs typeface="Arial" charset="0"/>
              </a:rPr>
              <a:t>не менее 31 часа в неделю) </a:t>
            </a:r>
            <a:r>
              <a:rPr lang="ru-RU" sz="2800" dirty="0">
                <a:solidFill>
                  <a:srgbClr val="C00000"/>
                </a:solidFill>
                <a:latin typeface="+mj-lt"/>
              </a:rPr>
              <a:t>и не более 2590 часов </a:t>
            </a:r>
            <a:r>
              <a:rPr lang="ru-RU" sz="2800" dirty="0">
                <a:solidFill>
                  <a:srgbClr val="0033CC"/>
                </a:solidFill>
                <a:latin typeface="+mj-lt"/>
              </a:rPr>
              <a:t>(не более 37 часов в неделю).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>
              <a:solidFill>
                <a:srgbClr val="0033CC"/>
              </a:solidFill>
              <a:latin typeface="+mj-lt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>
              <a:solidFill>
                <a:srgbClr val="0033CC"/>
              </a:solidFill>
              <a:latin typeface="+mj-lt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800" dirty="0">
              <a:latin typeface="Arial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87900" y="4868863"/>
            <a:ext cx="3600450" cy="936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34 часа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00113" y="4868863"/>
            <a:ext cx="3600450" cy="936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5-дневная</a:t>
            </a:r>
          </a:p>
          <a:p>
            <a:pPr algn="ctr">
              <a:defRPr/>
            </a:pPr>
            <a:r>
              <a:rPr lang="ru-RU" dirty="0" err="1">
                <a:solidFill>
                  <a:srgbClr val="C00000"/>
                </a:solidFill>
              </a:rPr>
              <a:t>уч</a:t>
            </a:r>
            <a:r>
              <a:rPr lang="ru-RU" dirty="0">
                <a:solidFill>
                  <a:srgbClr val="C00000"/>
                </a:solidFill>
              </a:rPr>
              <a:t>. неделя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10412</TotalTime>
  <Words>1805</Words>
  <Application>Microsoft Office PowerPoint</Application>
  <PresentationFormat>Экран (4:3)</PresentationFormat>
  <Paragraphs>381</Paragraphs>
  <Slides>32</Slides>
  <Notes>10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Оформление по умолчанию</vt:lpstr>
      <vt:lpstr>    </vt:lpstr>
      <vt:lpstr>Федеральный государственный образовательный стандарт среднего общего образования Приказ Минобрнауки России от 17.05.2012 № 413  «Об утверждении федерального государственного образовательного стандарта среднего (полного) общего образования» </vt:lpstr>
      <vt:lpstr>    ФЗ «Об образовании в Российской Федерации»  Статья 66  </vt:lpstr>
      <vt:lpstr>2020-2021 – введение ФГОС СОО</vt:lpstr>
      <vt:lpstr>Слайд 5</vt:lpstr>
      <vt:lpstr>   Личностные результаты освоения ООП </vt:lpstr>
      <vt:lpstr>    Метапредметные  результаты освоения ООП </vt:lpstr>
      <vt:lpstr>Слайд 8</vt:lpstr>
      <vt:lpstr>Слайд 9</vt:lpstr>
      <vt:lpstr>Слайд 10</vt:lpstr>
      <vt:lpstr>Слайд 11</vt:lpstr>
      <vt:lpstr>Слайд 12</vt:lpstr>
      <vt:lpstr>Требования к Учебному плану </vt:lpstr>
      <vt:lpstr> </vt:lpstr>
      <vt:lpstr>Что делать?</vt:lpstr>
      <vt:lpstr>    </vt:lpstr>
      <vt:lpstr>Слайд 17</vt:lpstr>
      <vt:lpstr>Слайд 18</vt:lpstr>
      <vt:lpstr>Индивидуальный проект представляет собой особую форму организации деятельности обучающихся (учебное исследование или учебный проект)</vt:lpstr>
      <vt:lpstr>Слайд 20</vt:lpstr>
      <vt:lpstr>Внеурочная деятельность</vt:lpstr>
      <vt:lpstr>Пространство ФГОС СОО</vt:lpstr>
      <vt:lpstr>ФГОС СОО п.11     Индивидуальный проект</vt:lpstr>
      <vt:lpstr>Риски </vt:lpstr>
      <vt:lpstr>ФГОС:  от школы информационно-трансляционной к школе деятельностной</vt:lpstr>
      <vt:lpstr>Слайд 26</vt:lpstr>
      <vt:lpstr>Учебный план</vt:lpstr>
      <vt:lpstr>Слайд 28</vt:lpstr>
      <vt:lpstr>Слайд 29</vt:lpstr>
      <vt:lpstr> Учебный план профиля обучения и (или) индивидуальный учебный план </vt:lpstr>
      <vt:lpstr>Индивидуальный учебный план предусматривает: обязательное  изучение  9 (10) учебных  предметов на базовом или углубленном  уровне, в том числе - интегрированных</vt:lpstr>
      <vt:lpstr>Оценка успешности освоения УУД</vt:lpstr>
    </vt:vector>
  </TitlesOfParts>
  <Company>Pro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Федеральный государственный образовательный стандарт общего образования:  здоровьесберегающие технологии</dc:title>
  <dc:creator>ssivozhelezova</dc:creator>
  <cp:lastModifiedBy>Учитель</cp:lastModifiedBy>
  <cp:revision>209</cp:revision>
  <dcterms:created xsi:type="dcterms:W3CDTF">2009-10-12T09:43:33Z</dcterms:created>
  <dcterms:modified xsi:type="dcterms:W3CDTF">2020-02-21T03:14:59Z</dcterms:modified>
</cp:coreProperties>
</file>