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3F6A5-C468-4085-A219-48FC0D710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C3121-33F2-46D0-9649-4AC64B46E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3F6A5-C468-4085-A219-48FC0D710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C3121-33F2-46D0-9649-4AC64B46E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3F6A5-C468-4085-A219-48FC0D710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C3121-33F2-46D0-9649-4AC64B46E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3F6A5-C468-4085-A219-48FC0D710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C3121-33F2-46D0-9649-4AC64B46E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3F6A5-C468-4085-A219-48FC0D710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C3121-33F2-46D0-9649-4AC64B46E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3F6A5-C468-4085-A219-48FC0D710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C3121-33F2-46D0-9649-4AC64B46E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3F6A5-C468-4085-A219-48FC0D710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C3121-33F2-46D0-9649-4AC64B46E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3F6A5-C468-4085-A219-48FC0D710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C3121-33F2-46D0-9649-4AC64B46E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3F6A5-C468-4085-A219-48FC0D710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C3121-33F2-46D0-9649-4AC64B46E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3F6A5-C468-4085-A219-48FC0D710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C3121-33F2-46D0-9649-4AC64B46E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3F6A5-C468-4085-A219-48FC0D710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AC3121-33F2-46D0-9649-4AC64B46E0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E23F6A5-C468-4085-A219-48FC0D7107FA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AC3121-33F2-46D0-9649-4AC64B46E0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500174"/>
            <a:ext cx="8374732" cy="2857520"/>
          </a:xfrm>
        </p:spPr>
        <p:txBody>
          <a:bodyPr anchor="t"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ТЕХНИКА РЕАНИМАЦИИ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2690" y="457200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10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662" t="6513" r="66367" b="35388"/>
          <a:stretch>
            <a:fillRect/>
          </a:stretch>
        </p:blipFill>
        <p:spPr bwMode="auto">
          <a:xfrm>
            <a:off x="2198060" y="71414"/>
            <a:ext cx="4615994" cy="666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4108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3163" t="64632" r="66788" b="7244"/>
          <a:stretch>
            <a:fillRect/>
          </a:stretch>
        </p:blipFill>
        <p:spPr bwMode="auto">
          <a:xfrm>
            <a:off x="483548" y="357166"/>
            <a:ext cx="825783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6609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6194" t="26654" r="64604" b="56294"/>
          <a:stretch>
            <a:fillRect/>
          </a:stretch>
        </p:blipFill>
        <p:spPr bwMode="auto">
          <a:xfrm>
            <a:off x="483549" y="1357298"/>
            <a:ext cx="823813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63553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6194" t="44028" r="64604" b="20566"/>
          <a:stretch>
            <a:fillRect/>
          </a:stretch>
        </p:blipFill>
        <p:spPr bwMode="auto">
          <a:xfrm>
            <a:off x="1077033" y="71438"/>
            <a:ext cx="7036761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4561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6193" t="79754" r="64132" b="2131"/>
          <a:stretch>
            <a:fillRect/>
          </a:stretch>
        </p:blipFill>
        <p:spPr bwMode="auto">
          <a:xfrm>
            <a:off x="87892" y="928670"/>
            <a:ext cx="892166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88928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35516" t="7889" r="2499" b="51978"/>
          <a:stretch>
            <a:fillRect/>
          </a:stretch>
        </p:blipFill>
        <p:spPr bwMode="auto">
          <a:xfrm>
            <a:off x="153834" y="1000108"/>
            <a:ext cx="87810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4128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34766" t="50274" r="2039" b="8835"/>
          <a:stretch>
            <a:fillRect/>
          </a:stretch>
        </p:blipFill>
        <p:spPr bwMode="auto">
          <a:xfrm>
            <a:off x="87892" y="785794"/>
            <a:ext cx="89242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6999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36860" t="27330" r="2317" b="2507"/>
          <a:stretch>
            <a:fillRect/>
          </a:stretch>
        </p:blipFill>
        <p:spPr bwMode="auto">
          <a:xfrm>
            <a:off x="1038816" y="214290"/>
            <a:ext cx="71600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8161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ТЕХНИКА РЕАНИМАЦИИ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РЕАНИМАЦИИ</dc:title>
  <dc:creator>Нубук</dc:creator>
  <cp:lastModifiedBy>Нубук</cp:lastModifiedBy>
  <cp:revision>1</cp:revision>
  <dcterms:created xsi:type="dcterms:W3CDTF">2017-01-16T05:02:41Z</dcterms:created>
  <dcterms:modified xsi:type="dcterms:W3CDTF">2017-01-16T05:03:10Z</dcterms:modified>
</cp:coreProperties>
</file>