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96" y="-3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66823-456A-4F92-AF2B-68117DEEE7A4}" type="datetimeFigureOut">
              <a:rPr lang="ru-RU" smtClean="0"/>
              <a:t>16.01.2017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8A01D-8E77-420B-82C2-3A590F323CE7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66823-456A-4F92-AF2B-68117DEEE7A4}" type="datetimeFigureOut">
              <a:rPr lang="ru-RU" smtClean="0"/>
              <a:t>16.01.2017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8A01D-8E77-420B-82C2-3A590F323C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66823-456A-4F92-AF2B-68117DEEE7A4}" type="datetimeFigureOut">
              <a:rPr lang="ru-RU" smtClean="0"/>
              <a:t>16.01.2017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8A01D-8E77-420B-82C2-3A590F323C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66823-456A-4F92-AF2B-68117DEEE7A4}" type="datetimeFigureOut">
              <a:rPr lang="ru-RU" smtClean="0"/>
              <a:t>16.01.2017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8A01D-8E77-420B-82C2-3A590F323C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66823-456A-4F92-AF2B-68117DEEE7A4}" type="datetimeFigureOut">
              <a:rPr lang="ru-RU" smtClean="0"/>
              <a:t>16.01.2017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EF38A01D-8E77-420B-82C2-3A590F323CE7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66823-456A-4F92-AF2B-68117DEEE7A4}" type="datetimeFigureOut">
              <a:rPr lang="ru-RU" smtClean="0"/>
              <a:t>16.01.2017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8A01D-8E77-420B-82C2-3A590F323C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66823-456A-4F92-AF2B-68117DEEE7A4}" type="datetimeFigureOut">
              <a:rPr lang="ru-RU" smtClean="0"/>
              <a:t>16.01.2017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8A01D-8E77-420B-82C2-3A590F323C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66823-456A-4F92-AF2B-68117DEEE7A4}" type="datetimeFigureOut">
              <a:rPr lang="ru-RU" smtClean="0"/>
              <a:t>16.01.2017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8A01D-8E77-420B-82C2-3A590F323C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66823-456A-4F92-AF2B-68117DEEE7A4}" type="datetimeFigureOut">
              <a:rPr lang="ru-RU" smtClean="0"/>
              <a:t>16.01.2017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8A01D-8E77-420B-82C2-3A590F323C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66823-456A-4F92-AF2B-68117DEEE7A4}" type="datetimeFigureOut">
              <a:rPr lang="ru-RU" smtClean="0"/>
              <a:t>16.01.2017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8A01D-8E77-420B-82C2-3A590F323C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66823-456A-4F92-AF2B-68117DEEE7A4}" type="datetimeFigureOut">
              <a:rPr lang="ru-RU" smtClean="0"/>
              <a:t>16.01.2017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8A01D-8E77-420B-82C2-3A590F323C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D266823-456A-4F92-AF2B-68117DEEE7A4}" type="datetimeFigureOut">
              <a:rPr lang="ru-RU" smtClean="0"/>
              <a:t>16.01.2017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F38A01D-8E77-420B-82C2-3A590F323CE7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9491" y="1357298"/>
            <a:ext cx="7974652" cy="3643338"/>
          </a:xfrm>
        </p:spPr>
        <p:txBody>
          <a:bodyPr>
            <a:no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</a:rPr>
              <a:t>ОЖОГИ,</a:t>
            </a:r>
            <a:br>
              <a:rPr lang="ru-RU" sz="7200" b="1" dirty="0" smtClean="0">
                <a:solidFill>
                  <a:srgbClr val="FF0000"/>
                </a:solidFill>
              </a:rPr>
            </a:br>
            <a:r>
              <a:rPr lang="ru-RU" sz="7200" b="1" dirty="0" smtClean="0">
                <a:solidFill>
                  <a:srgbClr val="FF0000"/>
                </a:solidFill>
              </a:rPr>
              <a:t>ОТРАВЛЕНИЯ,</a:t>
            </a:r>
            <a:br>
              <a:rPr lang="ru-RU" sz="7200" b="1" dirty="0" smtClean="0">
                <a:solidFill>
                  <a:srgbClr val="FF0000"/>
                </a:solidFill>
              </a:rPr>
            </a:br>
            <a:r>
              <a:rPr lang="ru-RU" sz="7200" b="1" dirty="0" smtClean="0">
                <a:solidFill>
                  <a:srgbClr val="FF0000"/>
                </a:solidFill>
              </a:rPr>
              <a:t>ОБМОРОЖЕНИЯ</a:t>
            </a:r>
            <a:endParaRPr lang="ru-RU" sz="72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6747" y="5357826"/>
            <a:ext cx="6400800" cy="1181096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92735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lum contrast="10000"/>
          </a:blip>
          <a:srcRect l="1522" t="9268" r="41414" b="19117"/>
          <a:stretch>
            <a:fillRect/>
          </a:stretch>
        </p:blipFill>
        <p:spPr bwMode="auto">
          <a:xfrm>
            <a:off x="1142976" y="142853"/>
            <a:ext cx="6923991" cy="6587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12112299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lum contrast="10000"/>
          </a:blip>
          <a:srcRect l="60010" t="8894" r="1887" b="45446"/>
          <a:stretch>
            <a:fillRect/>
          </a:stretch>
        </p:blipFill>
        <p:spPr bwMode="auto">
          <a:xfrm>
            <a:off x="1208919" y="142852"/>
            <a:ext cx="6923991" cy="6620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39187568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lum contrast="10000"/>
          </a:blip>
          <a:srcRect l="60010" t="55147" r="1905" b="1929"/>
          <a:stretch>
            <a:fillRect/>
          </a:stretch>
        </p:blipFill>
        <p:spPr bwMode="auto">
          <a:xfrm>
            <a:off x="1048137" y="142852"/>
            <a:ext cx="6952888" cy="6572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32360534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lum contrast="10000"/>
          </a:blip>
          <a:srcRect l="59948" t="34926" r="1985" b="29154"/>
          <a:stretch>
            <a:fillRect/>
          </a:stretch>
        </p:blipFill>
        <p:spPr bwMode="auto">
          <a:xfrm>
            <a:off x="557249" y="214290"/>
            <a:ext cx="8169146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19570855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lum contrast="10000"/>
          </a:blip>
          <a:srcRect l="1786" t="16785" r="41028" b="35662"/>
          <a:stretch>
            <a:fillRect/>
          </a:stretch>
        </p:blipFill>
        <p:spPr bwMode="auto">
          <a:xfrm>
            <a:off x="153835" y="214290"/>
            <a:ext cx="8857602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40775995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lum bright="10000" contrast="10000"/>
          </a:blip>
          <a:srcRect l="1732" t="72103" r="50936" b="1350"/>
          <a:stretch>
            <a:fillRect/>
          </a:stretch>
        </p:blipFill>
        <p:spPr bwMode="auto">
          <a:xfrm>
            <a:off x="87892" y="1142984"/>
            <a:ext cx="9009554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41728126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lum bright="10000" contrast="10000"/>
          </a:blip>
          <a:srcRect l="50480" t="72576" r="2183" b="2212"/>
          <a:stretch>
            <a:fillRect/>
          </a:stretch>
        </p:blipFill>
        <p:spPr bwMode="auto">
          <a:xfrm>
            <a:off x="87891" y="1285860"/>
            <a:ext cx="8990166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31971976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0</TotalTime>
  <Words>2</Words>
  <Application>Microsoft Office PowerPoint</Application>
  <PresentationFormat>Экран (4:3)</PresentationFormat>
  <Paragraphs>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Апекс</vt:lpstr>
      <vt:lpstr>ОЖОГИ, ОТРАВЛЕНИЯ, ОБМОРОЖЕНИЯ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ОЖОГИ, ОТРАВЛЕНИЯ, ОБМОРОЖЕНИЯ</dc:title>
  <dc:creator>Нубук</dc:creator>
  <cp:lastModifiedBy>Нубук</cp:lastModifiedBy>
  <cp:revision>1</cp:revision>
  <dcterms:created xsi:type="dcterms:W3CDTF">2017-01-16T05:04:18Z</dcterms:created>
  <dcterms:modified xsi:type="dcterms:W3CDTF">2017-01-16T05:05:11Z</dcterms:modified>
</cp:coreProperties>
</file>