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D266823-456A-4F92-AF2B-68117DEEE7A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38A01D-8E77-420B-82C2-3A590F323CE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9491" y="1357298"/>
            <a:ext cx="7974652" cy="3643338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ОЖОГИ,</a:t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>ОТРАВЛЕНИЯ,</a:t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>ОБМОРОЖЕНИЯ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6747" y="5357826"/>
            <a:ext cx="6400800" cy="118109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273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1522" t="9268" r="41414" b="19117"/>
          <a:stretch>
            <a:fillRect/>
          </a:stretch>
        </p:blipFill>
        <p:spPr bwMode="auto">
          <a:xfrm>
            <a:off x="1142976" y="142853"/>
            <a:ext cx="6923991" cy="658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21122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0010" t="8894" r="1887" b="45446"/>
          <a:stretch>
            <a:fillRect/>
          </a:stretch>
        </p:blipFill>
        <p:spPr bwMode="auto">
          <a:xfrm>
            <a:off x="1208919" y="142852"/>
            <a:ext cx="6923991" cy="662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918756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0010" t="55147" r="1905" b="1929"/>
          <a:stretch>
            <a:fillRect/>
          </a:stretch>
        </p:blipFill>
        <p:spPr bwMode="auto">
          <a:xfrm>
            <a:off x="1048137" y="142852"/>
            <a:ext cx="6952888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23605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59948" t="34926" r="1985" b="29154"/>
          <a:stretch>
            <a:fillRect/>
          </a:stretch>
        </p:blipFill>
        <p:spPr bwMode="auto">
          <a:xfrm>
            <a:off x="557249" y="214290"/>
            <a:ext cx="816914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957085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1786" t="16785" r="41028" b="35662"/>
          <a:stretch>
            <a:fillRect/>
          </a:stretch>
        </p:blipFill>
        <p:spPr bwMode="auto">
          <a:xfrm>
            <a:off x="153835" y="214290"/>
            <a:ext cx="885760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077599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1732" t="72103" r="50936" b="1350"/>
          <a:stretch>
            <a:fillRect/>
          </a:stretch>
        </p:blipFill>
        <p:spPr bwMode="auto">
          <a:xfrm>
            <a:off x="87892" y="1142984"/>
            <a:ext cx="900955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172812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50480" t="72576" r="2183" b="2212"/>
          <a:stretch>
            <a:fillRect/>
          </a:stretch>
        </p:blipFill>
        <p:spPr bwMode="auto">
          <a:xfrm>
            <a:off x="87891" y="1285860"/>
            <a:ext cx="89901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19719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2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ОЖОГИ, ОТРАВЛЕНИЯ, ОБМОРОЖЕНИЯ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ОЖОГИ, ОТРАВЛЕНИЯ, ОБМОРОЖЕНИЯ</dc:title>
  <dc:creator>Нубук</dc:creator>
  <cp:lastModifiedBy>Нубук</cp:lastModifiedBy>
  <cp:revision>1</cp:revision>
  <dcterms:created xsi:type="dcterms:W3CDTF">2017-01-16T05:04:18Z</dcterms:created>
  <dcterms:modified xsi:type="dcterms:W3CDTF">2017-01-16T05:05:11Z</dcterms:modified>
</cp:coreProperties>
</file>