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380BF-8910-43D2-963A-E0383DFB4FFB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D6C9A-56F9-4F61-B0FA-3CB3F1D543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380BF-8910-43D2-963A-E0383DFB4FFB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D6C9A-56F9-4F61-B0FA-3CB3F1D543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380BF-8910-43D2-963A-E0383DFB4FFB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D6C9A-56F9-4F61-B0FA-3CB3F1D543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380BF-8910-43D2-963A-E0383DFB4FFB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D6C9A-56F9-4F61-B0FA-3CB3F1D543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380BF-8910-43D2-963A-E0383DFB4FFB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D6C9A-56F9-4F61-B0FA-3CB3F1D543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380BF-8910-43D2-963A-E0383DFB4FFB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D6C9A-56F9-4F61-B0FA-3CB3F1D543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380BF-8910-43D2-963A-E0383DFB4FFB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D6C9A-56F9-4F61-B0FA-3CB3F1D543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380BF-8910-43D2-963A-E0383DFB4FFB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D6C9A-56F9-4F61-B0FA-3CB3F1D543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380BF-8910-43D2-963A-E0383DFB4FFB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D6C9A-56F9-4F61-B0FA-3CB3F1D543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380BF-8910-43D2-963A-E0383DFB4FFB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D6C9A-56F9-4F61-B0FA-3CB3F1D543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380BF-8910-43D2-963A-E0383DFB4FFB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D6C9A-56F9-4F61-B0FA-3CB3F1D543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B380BF-8910-43D2-963A-E0383DFB4FFB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D6C9A-56F9-4F61-B0FA-3CB3F1D5437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ÐÐ°ÑÑÐ¸Ð½ÐºÐ¸ Ð¿Ð¾ Ð·Ð°Ð¿ÑÐ¾ÑÑ Ð´ÐµÐ½Ñ ÐºÐ¾ÑÐ¼Ð¾Ð½Ð°Ð²ÑÐ¸ÐºÐ¸ ÐºÐ°ÑÑÐ¸Ð½ÐºÐ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7"/>
            <a:ext cx="9144000" cy="5143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ÐÐ°ÑÑÐ¸Ð½ÐºÐ¸ Ð¿Ð¾ Ð·Ð°Ð¿ÑÐ¾ÑÑ ÑÐ¾Ð±Ð°ÐºÐ° Ð§ÐµÑÐ½ÑÑÐºÐ° Ð¸ Ð¼Ð°Ð½ÐµÐºÐµÐ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0728"/>
            <a:ext cx="2664295" cy="33373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580" name="Picture 4" descr="ÐÐ°ÑÑÐ¸Ð½ÐºÐ¸ Ð¿Ð¾ Ð·Ð°Ð¿ÑÐ¾ÑÑ Ð¼Ð°Ð½ÐµÐºÐµÐ½ Ð¸Ð²Ð°Ð½ Ð¸Ð²Ð°Ð½Ð¾Ð²Ð¸Ñ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320148">
            <a:off x="3668541" y="1331126"/>
            <a:ext cx="4958096" cy="27872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ÐÐ°ÑÑÐ¸Ð½ÐºÐ¸ Ð¿Ð¾ Ð·Ð°Ð¿ÑÐ¾ÑÑ ÐÐ°Ð³Ð°ÑÐ¸Ð½ Ð®ÑÐ¸Ð¹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 l="8077" r="1538"/>
          <a:stretch>
            <a:fillRect/>
          </a:stretch>
        </p:blipFill>
        <p:spPr bwMode="auto">
          <a:xfrm>
            <a:off x="1331640" y="548680"/>
            <a:ext cx="6768752" cy="4680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ÐÐ°ÑÑÐ¸Ð½ÐºÐ¸ Ð¿Ð¾ Ð·Ð°Ð¿ÑÐ¾ÑÑ ÐºÐ¾ÑÐ¼Ð¸ÑÐµÑÐºÐ¾Ð¼ ÐºÐ¾ÑÐ°Ð±Ð»Ðµ Â«ÐÐ¾ÑÑÐ¾ÐºÂ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20688"/>
            <a:ext cx="7488832" cy="47554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ÐÐ°ÑÑÐ¸Ð½ÐºÐ¸ Ð¿Ð¾ Ð·Ð°Ð¿ÑÐ¾ÑÑ ÐºÐ¾ÑÐ¼Ð¾Ñ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525000" cy="6105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 descr="ÐÐ°ÑÑÐ¸Ð½ÐºÐ¸ Ð¿Ð¾ Ð·Ð°Ð¿ÑÐ¾ÑÑ ÑÐ¸Ð¾Ð»ÐºÐ¾Ð²ÑÐºÐ¸Ð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4" name="AutoShape 4" descr="ÐÐ°ÑÑÐ¸Ð½ÐºÐ¸ Ð¿Ð¾ Ð·Ð°Ð¿ÑÐ¾ÑÑ ÑÐ¸Ð¾Ð»ÐºÐ¾Ð²ÑÐºÐ¸Ð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6" name="Picture 6" descr="ÐÐ°ÑÑÐ¸Ð½ÐºÐ¸ Ð¿Ð¾ Ð·Ð°Ð¿ÑÐ¾ÑÑ ÑÐ¸Ð¾Ð»ÐºÐ¾Ð²ÑÐºÐ¸Ð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836712"/>
            <a:ext cx="3850052" cy="4608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4716016" y="2204864"/>
            <a:ext cx="4104456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Константин Эдуардович Циолковский</a:t>
            </a:r>
            <a:endParaRPr lang="ru-RU" sz="40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ÐÐ°ÑÑÐ¸Ð½ÐºÐ¸ Ð¿Ð¾ Ð·Ð°Ð¿ÑÐ¾ÑÑ ÐÐ¾ÑÐ¾Ð»ÑÐ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764704"/>
            <a:ext cx="3712974" cy="51125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323528" y="2060848"/>
            <a:ext cx="4104456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Сергей Павлович Королёв</a:t>
            </a:r>
            <a:endParaRPr lang="ru-RU" sz="40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Ð°ÑÑÐ¸Ð½ÐºÐ¸ Ð¿Ð¾ Ð·Ð°Ð¿ÑÐ¾ÑÑ Ð¿ÐµÑÐ²ÑÐ¹ Ð¸ÑÐºÑÑÑÑÐ²ÐµÐ½Ð½ÑÐ¹ ÑÐ¿ÑÑÐ½Ð¸Ðº ÐÐµÐ¼Ð»Ð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620688"/>
            <a:ext cx="3816424" cy="31303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ÐÐ°ÑÑÐ¸Ð½ÐºÐ¸ Ð¿Ð¾ Ð·Ð°Ð¿ÑÐ¾ÑÑ Ð¿ÐµÑÐ²ÑÐ¹ Ð¸ÑÐºÑÑÑÑÐ²ÐµÐ½Ð½ÑÐ¹ ÑÐ¿ÑÑÐ½Ð¸Ðº ÐÐµÐ¼Ð»Ð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620688"/>
            <a:ext cx="4248472" cy="31110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1259632" y="4581128"/>
            <a:ext cx="6624736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Искусственные спутники земли</a:t>
            </a:r>
            <a:endParaRPr lang="ru-RU" sz="40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Ð²ÑÐ¾ÑÐ¾Ð¹ Ð¸ÑÐºÑÑÑÑÐ²ÐµÐ½Ð½ÑÐ¹ ÑÐ¿ÑÑÐ½Ð¸Ðº Ð·ÐµÐ¼Ð»Ð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35687">
            <a:off x="314267" y="802407"/>
            <a:ext cx="4320480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ÐÐ°ÑÑÐ¸Ð½ÐºÐ¸ Ð¿Ð¾ Ð·Ð°Ð¿ÑÐ¾ÑÑ Ð²ÑÐ¾ÑÐ¾Ð¹ Ð¸ÑÐºÑÑÑÑÐ²ÐµÐ½Ð½ÑÐ¹ ÑÐ¿ÑÑÐ½Ð¸Ðº Ð·ÐµÐ¼Ð»Ð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64488" y="980728"/>
            <a:ext cx="3171026" cy="39330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2" descr="ÐÐ°ÑÑÐ¸Ð½ÐºÐ¸ Ð¿Ð¾ Ð·Ð°Ð¿ÑÐ¾ÑÑ ÑÐ¾Ð±Ð°ÐºÐ° Ð»Ð°Ð¹ÐºÐ° ÐºÐ¾ÑÐ¼Ð¾Ñ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5076056" y="908720"/>
            <a:ext cx="3615432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1475656" y="4653136"/>
            <a:ext cx="6624736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Искусственные спутники земли</a:t>
            </a:r>
            <a:endParaRPr lang="ru-RU" sz="40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ÐÐ°ÑÑÐ¸Ð½ÐºÐ¸ Ð¿Ð¾ Ð·Ð°Ð¿ÑÐ¾ÑÑ ÑÐ¾Ð±Ð°ÐºÐ° Ð»Ð°Ð¹ÐºÐ° ÐºÐ¾ÑÐ¼Ð¾Ñ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2051720" y="692696"/>
            <a:ext cx="5472005" cy="4032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 descr="ÐÐ°ÑÑÐ¸Ð½ÐºÐ¸ Ð¿Ð¾ Ð·Ð°Ð¿ÑÐ¾ÑÑ ÑÑÐµÑÐ¸Ð¹ Ð¸ÑÐºÑÑÑÑÐ²ÐµÐ½Ð½ÑÐ¹ ÑÐ¿ÑÑÐ½Ð¸Ðº Ð·ÐµÐ¼Ð»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ÐÐ°ÑÑÐ¸Ð½ÐºÐ¸ Ð¿Ð¾ Ð·Ð°Ð¿ÑÐ¾ÑÑ ÑÑÐµÑÐ¸Ð¹ Ð¸ÑÐºÑÑÑÑÐ²ÐµÐ½Ð½ÑÐ¹ ÑÐ¿ÑÑÐ½Ð¸Ðº Ð·ÐµÐ¼Ð»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10" name="Picture 6" descr="ÐÐ°ÑÑÐ¸Ð½ÐºÐ¸ Ð¿Ð¾ Ð·Ð°Ð¿ÑÐ¾ÑÑ ÑÑÐµÑÐ¸Ð¹ Ð¸ÑÐºÑÑÑÑÐ²ÐµÐ½Ð½ÑÐ¹ ÑÐ¿ÑÑÐ½Ð¸Ðº Ð·ÐµÐ¼Ð»Ð¸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1819524" y="548680"/>
            <a:ext cx="6064843" cy="4536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ÐÐ°ÑÑÐ¸Ð½ÐºÐ¸ Ð¿Ð¾ Ð·Ð°Ð¿ÑÐ¾ÑÑ ÐÐµÐ»ÐºÐ° Ð¸ Ð¡ÑÑÐµÐ»ÐºÐ°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547664" y="476672"/>
            <a:ext cx="6240692" cy="4680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12</Words>
  <Application>Microsoft Office PowerPoint</Application>
  <PresentationFormat>Экран (4:3)</PresentationFormat>
  <Paragraphs>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14</cp:revision>
  <dcterms:created xsi:type="dcterms:W3CDTF">2019-04-10T11:36:12Z</dcterms:created>
  <dcterms:modified xsi:type="dcterms:W3CDTF">2019-04-12T04:00:33Z</dcterms:modified>
</cp:coreProperties>
</file>