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97" r:id="rId2"/>
    <p:sldId id="296" r:id="rId3"/>
    <p:sldId id="298" r:id="rId4"/>
    <p:sldId id="327" r:id="rId5"/>
    <p:sldId id="329" r:id="rId6"/>
    <p:sldId id="328" r:id="rId7"/>
    <p:sldId id="300" r:id="rId8"/>
    <p:sldId id="301" r:id="rId9"/>
    <p:sldId id="302" r:id="rId10"/>
    <p:sldId id="305" r:id="rId11"/>
    <p:sldId id="303" r:id="rId12"/>
    <p:sldId id="306" r:id="rId13"/>
    <p:sldId id="308" r:id="rId14"/>
  </p:sldIdLst>
  <p:sldSz cx="9906000" cy="6858000" type="A4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1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354" autoAdjust="0"/>
    <p:restoredTop sz="98592" autoAdjust="0"/>
  </p:normalViewPr>
  <p:slideViewPr>
    <p:cSldViewPr>
      <p:cViewPr varScale="1">
        <p:scale>
          <a:sx n="78" d="100"/>
          <a:sy n="78" d="100"/>
        </p:scale>
        <p:origin x="-738" y="-90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199" y="1371600"/>
            <a:ext cx="89154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485900" y="3331698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3550" y="609600"/>
            <a:ext cx="767715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33550" y="2507786"/>
            <a:ext cx="767715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585200" y="6416676"/>
            <a:ext cx="8255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89154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5032111" y="1535113"/>
            <a:ext cx="4378590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95300" y="2362201"/>
            <a:ext cx="4376870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362201"/>
            <a:ext cx="4378590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5300" y="1524001"/>
            <a:ext cx="3259006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609600"/>
            <a:ext cx="59436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81200" y="1831975"/>
            <a:ext cx="59436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81200" y="1166787"/>
            <a:ext cx="59436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95300" y="1600200"/>
            <a:ext cx="89154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95300" y="6416676"/>
            <a:ext cx="23114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384550" y="6416676"/>
            <a:ext cx="31369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585200" y="6416676"/>
            <a:ext cx="8255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ipe dir="r"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8092" y="500042"/>
            <a:ext cx="9501254" cy="2214578"/>
          </a:xfrm>
        </p:spPr>
        <p:txBody>
          <a:bodyPr anchor="ctr">
            <a:norm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</a:rPr>
              <a:t>ТРАНСПОРТНАЯ ИММОБИЛИЗАЦИЯ</a:t>
            </a:r>
            <a:endParaRPr lang="ru-RU" sz="66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9530" y="3331698"/>
            <a:ext cx="9358378" cy="2883384"/>
          </a:xfrm>
        </p:spPr>
        <p:txBody>
          <a:bodyPr anchor="ctr">
            <a:norm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СПОСОБЫ</a:t>
            </a:r>
          </a:p>
          <a:p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НАЛОЖЕНИЯ ПОВЯЗОК И ШИН</a:t>
            </a:r>
          </a:p>
        </p:txBody>
      </p:sp>
    </p:spTree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654" y="1214422"/>
            <a:ext cx="9572692" cy="3000395"/>
          </a:xfrm>
        </p:spPr>
        <p:txBody>
          <a:bodyPr anchor="ctr">
            <a:no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</a:rPr>
              <a:t>ПЕРЕНОС ПОСТРАДАВШИХ</a:t>
            </a:r>
            <a:endParaRPr lang="ru-RU" sz="80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81100" y="4643446"/>
            <a:ext cx="6934200" cy="17526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 l="2054" t="7106" r="66630" b="15441"/>
          <a:stretch>
            <a:fillRect/>
          </a:stretch>
        </p:blipFill>
        <p:spPr bwMode="auto">
          <a:xfrm>
            <a:off x="2595546" y="118218"/>
            <a:ext cx="4357718" cy="6668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 l="34949" t="7161" r="1964" b="17087"/>
          <a:stretch>
            <a:fillRect/>
          </a:stretch>
        </p:blipFill>
        <p:spPr bwMode="auto">
          <a:xfrm>
            <a:off x="1381101" y="71438"/>
            <a:ext cx="7736242" cy="67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 l="2341" t="19317" r="2583" b="2782"/>
          <a:stretch>
            <a:fillRect/>
          </a:stretch>
        </p:blipFill>
        <p:spPr bwMode="auto">
          <a:xfrm>
            <a:off x="95216" y="142852"/>
            <a:ext cx="9667908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 l="6684" t="50304" r="15984" b="1057"/>
          <a:stretch>
            <a:fillRect/>
          </a:stretch>
        </p:blipFill>
        <p:spPr bwMode="auto">
          <a:xfrm rot="5400000">
            <a:off x="1559705" y="178582"/>
            <a:ext cx="6643711" cy="6572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7361" t="2168" r="42335" b="50997"/>
          <a:stretch>
            <a:fillRect/>
          </a:stretch>
        </p:blipFill>
        <p:spPr bwMode="auto">
          <a:xfrm rot="5400000">
            <a:off x="1685173" y="-910397"/>
            <a:ext cx="6643711" cy="8750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 l="61902" t="28985" r="12147" b="51215"/>
          <a:stretch>
            <a:fillRect/>
          </a:stretch>
        </p:blipFill>
        <p:spPr bwMode="auto">
          <a:xfrm rot="5400000">
            <a:off x="1717879" y="377577"/>
            <a:ext cx="5755862" cy="714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6654" y="71414"/>
            <a:ext cx="9501254" cy="857256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FFFF00"/>
                </a:solidFill>
              </a:rPr>
              <a:t>ГОЛЕНЬ, ГОЛЕНОСТОПНЫЙ СУСТАВ, СТОПА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 l="62074" t="2822" r="10053" b="71722"/>
          <a:stretch>
            <a:fillRect/>
          </a:stretch>
        </p:blipFill>
        <p:spPr bwMode="auto">
          <a:xfrm rot="5400000">
            <a:off x="1730090" y="-365412"/>
            <a:ext cx="6429421" cy="758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50316" t="24429" r="29919" b="54303"/>
          <a:stretch>
            <a:fillRect/>
          </a:stretch>
        </p:blipFill>
        <p:spPr bwMode="auto">
          <a:xfrm>
            <a:off x="952471" y="71414"/>
            <a:ext cx="8011561" cy="6643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 l="72383" t="25270" r="4139" b="55417"/>
          <a:stretch>
            <a:fillRect/>
          </a:stretch>
        </p:blipFill>
        <p:spPr bwMode="auto">
          <a:xfrm>
            <a:off x="452406" y="357166"/>
            <a:ext cx="8932997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 l="2125" t="21140" r="51125" b="3492"/>
          <a:stretch>
            <a:fillRect/>
          </a:stretch>
        </p:blipFill>
        <p:spPr bwMode="auto">
          <a:xfrm>
            <a:off x="1881166" y="142852"/>
            <a:ext cx="5572164" cy="652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 l="50527" t="47063" r="2132" b="3131"/>
          <a:stretch>
            <a:fillRect/>
          </a:stretch>
        </p:blipFill>
        <p:spPr bwMode="auto">
          <a:xfrm>
            <a:off x="881034" y="111960"/>
            <a:ext cx="8143932" cy="660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ransition spd="slow">
    <p:wipe dir="r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291</TotalTime>
  <Words>15</Words>
  <Application>Microsoft Office PowerPoint</Application>
  <PresentationFormat>Лист A4 (210x297 мм)</PresentationFormat>
  <Paragraphs>5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Апекс</vt:lpstr>
      <vt:lpstr>ТРАНСПОРТНАЯ ИММОБИЛИЗАЦИЯ</vt:lpstr>
      <vt:lpstr>Презентация PowerPoint</vt:lpstr>
      <vt:lpstr>Презентация PowerPoint</vt:lpstr>
      <vt:lpstr>ГОЛЕНЬ, ГОЛЕНОСТОПНЫЙ СУСТАВ, СТОПА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ПЕРЕНОС ПОСТРАДАВШИХ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KozitsinAN</dc:creator>
  <cp:lastModifiedBy>Нубук</cp:lastModifiedBy>
  <cp:revision>32</cp:revision>
  <dcterms:created xsi:type="dcterms:W3CDTF">2009-04-23T11:23:30Z</dcterms:created>
  <dcterms:modified xsi:type="dcterms:W3CDTF">2017-01-16T05:05:16Z</dcterms:modified>
</cp:coreProperties>
</file>