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5C31D7-D678-4E61-A0F6-85A55DC96E2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F1AFE5-B4C7-4E62-BE01-BEFE34CFCD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6" y="285736"/>
            <a:ext cx="8743952" cy="214313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КРОВОТЕЧЕНИЯ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3" y="3571876"/>
            <a:ext cx="7643866" cy="22860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</a:p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НАРУЖНОГО АРТЕРИАЛЬНОГО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4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75489" t="63360" r="1987" b="3083"/>
          <a:stretch>
            <a:fillRect/>
          </a:stretch>
        </p:blipFill>
        <p:spPr bwMode="auto">
          <a:xfrm>
            <a:off x="1736461" y="170168"/>
            <a:ext cx="6132678" cy="647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12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333\Documents\Scanned Documents\2009-03 (мар)\сканирование0004.jpg"/>
          <p:cNvPicPr>
            <a:picLocks noChangeAspect="1" noChangeArrowheads="1"/>
          </p:cNvPicPr>
          <p:nvPr/>
        </p:nvPicPr>
        <p:blipFill>
          <a:blip r:embed="rId2"/>
          <a:srcRect l="2281" t="73111" r="51531" b="4234"/>
          <a:stretch>
            <a:fillRect/>
          </a:stretch>
        </p:blipFill>
        <p:spPr bwMode="auto">
          <a:xfrm rot="5400000">
            <a:off x="1050044" y="901681"/>
            <a:ext cx="6807623" cy="52479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4170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333\Documents\Scanned Documents\2009-03 (мар)\сканирование000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103" t="25474" r="48065" b="28655"/>
          <a:stretch>
            <a:fillRect/>
          </a:stretch>
        </p:blipFill>
        <p:spPr bwMode="auto">
          <a:xfrm rot="5400000">
            <a:off x="1496201" y="-996189"/>
            <a:ext cx="6072231" cy="87789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812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333\Documents\Scanned Documents\2009-03 (мар)\сканирование000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200" t="1285" r="50500" b="76220"/>
          <a:stretch>
            <a:fillRect/>
          </a:stretch>
        </p:blipFill>
        <p:spPr bwMode="auto">
          <a:xfrm rot="5400000">
            <a:off x="1173594" y="744978"/>
            <a:ext cx="6582505" cy="535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57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еподаватель333\Documents\Scanned Documents\2009-03 (мар)\сканирование000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2730" t="36840" r="21562" b="5672"/>
          <a:stretch>
            <a:fillRect/>
          </a:stretch>
        </p:blipFill>
        <p:spPr bwMode="auto">
          <a:xfrm rot="5400000">
            <a:off x="3393273" y="-3030644"/>
            <a:ext cx="2357454" cy="870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64089" t="52366" r="2210" b="22575"/>
          <a:stretch>
            <a:fillRect/>
          </a:stretch>
        </p:blipFill>
        <p:spPr bwMode="auto">
          <a:xfrm>
            <a:off x="153835" y="2643182"/>
            <a:ext cx="87840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44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503" t="4595" r="37885" b="37500"/>
          <a:stretch>
            <a:fillRect/>
          </a:stretch>
        </p:blipFill>
        <p:spPr bwMode="auto">
          <a:xfrm>
            <a:off x="219777" y="71414"/>
            <a:ext cx="8704446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79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63503" t="4734" r="2237" b="37871"/>
          <a:stretch>
            <a:fillRect/>
          </a:stretch>
        </p:blipFill>
        <p:spPr bwMode="auto">
          <a:xfrm>
            <a:off x="1670518" y="142852"/>
            <a:ext cx="5143536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1555" t="63510" r="75122" b="2664"/>
          <a:stretch>
            <a:fillRect/>
          </a:stretch>
        </p:blipFill>
        <p:spPr bwMode="auto">
          <a:xfrm>
            <a:off x="1802404" y="165474"/>
            <a:ext cx="5473250" cy="66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234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5655" t="63510" r="25755" b="2664"/>
          <a:stretch>
            <a:fillRect/>
          </a:stretch>
        </p:blipFill>
        <p:spPr bwMode="auto">
          <a:xfrm>
            <a:off x="189267" y="428604"/>
            <a:ext cx="8734956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01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КРОВОТЕЧЕНИЯ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КРОВОТЕЧЕНИЯ</dc:title>
  <dc:creator>Нубук</dc:creator>
  <cp:lastModifiedBy>Нубук</cp:lastModifiedBy>
  <cp:revision>1</cp:revision>
  <dcterms:created xsi:type="dcterms:W3CDTF">2017-01-16T05:00:27Z</dcterms:created>
  <dcterms:modified xsi:type="dcterms:W3CDTF">2017-01-16T05:01:53Z</dcterms:modified>
</cp:coreProperties>
</file>