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25C31D7-D678-4E61-A0F6-85A55DC96E24}" type="datetimeFigureOut">
              <a:rPr lang="ru-RU" smtClean="0"/>
              <a:t>16.01.2017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0F1AFE5-B4C7-4E62-BE01-BEFE34CFCDF7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6" y="285736"/>
            <a:ext cx="8743952" cy="2143139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КРОВОТЕЧЕНИЯ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3" y="3571876"/>
            <a:ext cx="7643866" cy="228601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</a:t>
            </a:r>
          </a:p>
          <a:p>
            <a:r>
              <a:rPr lang="ru-RU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НАРУЖНОГО АРТЕРИАЛЬНОГО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КРОВОТЕЧЕНИЯ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1845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75489" t="63360" r="1987" b="3083"/>
          <a:stretch>
            <a:fillRect/>
          </a:stretch>
        </p:blipFill>
        <p:spPr bwMode="auto">
          <a:xfrm>
            <a:off x="1736461" y="170168"/>
            <a:ext cx="6132678" cy="6473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612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реподаватель333\Documents\Scanned Documents\2009-03 (мар)\сканирование0004.jpg"/>
          <p:cNvPicPr>
            <a:picLocks noChangeAspect="1" noChangeArrowheads="1"/>
          </p:cNvPicPr>
          <p:nvPr/>
        </p:nvPicPr>
        <p:blipFill>
          <a:blip r:embed="rId2"/>
          <a:srcRect l="2281" t="73111" r="51531" b="4234"/>
          <a:stretch>
            <a:fillRect/>
          </a:stretch>
        </p:blipFill>
        <p:spPr bwMode="auto">
          <a:xfrm rot="5400000">
            <a:off x="1050044" y="901681"/>
            <a:ext cx="6807623" cy="524794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941704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реподаватель333\Documents\Scanned Documents\2009-03 (мар)\сканирование0004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103" t="25474" r="48065" b="28655"/>
          <a:stretch>
            <a:fillRect/>
          </a:stretch>
        </p:blipFill>
        <p:spPr bwMode="auto">
          <a:xfrm rot="5400000">
            <a:off x="1496201" y="-996189"/>
            <a:ext cx="6072231" cy="8778939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18128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реподаватель333\Documents\Scanned Documents\2009-03 (мар)\сканирование0004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2200" t="1285" r="50500" b="76220"/>
          <a:stretch>
            <a:fillRect/>
          </a:stretch>
        </p:blipFill>
        <p:spPr bwMode="auto">
          <a:xfrm rot="5400000">
            <a:off x="1173594" y="744978"/>
            <a:ext cx="6582505" cy="5357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5579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реподаватель333\Documents\Scanned Documents\2009-03 (мар)\сканирование0004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52730" t="36840" r="21562" b="5672"/>
          <a:stretch>
            <a:fillRect/>
          </a:stretch>
        </p:blipFill>
        <p:spPr bwMode="auto">
          <a:xfrm rot="5400000">
            <a:off x="3393273" y="-3030644"/>
            <a:ext cx="2357454" cy="87044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 l="64089" t="52366" r="2210" b="22575"/>
          <a:stretch>
            <a:fillRect/>
          </a:stretch>
        </p:blipFill>
        <p:spPr bwMode="auto">
          <a:xfrm>
            <a:off x="153835" y="2643182"/>
            <a:ext cx="878407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69446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1503" t="4595" r="37885" b="37500"/>
          <a:stretch>
            <a:fillRect/>
          </a:stretch>
        </p:blipFill>
        <p:spPr bwMode="auto">
          <a:xfrm>
            <a:off x="219777" y="71414"/>
            <a:ext cx="8704446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7799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63503" t="4734" r="2237" b="37871"/>
          <a:stretch>
            <a:fillRect/>
          </a:stretch>
        </p:blipFill>
        <p:spPr bwMode="auto">
          <a:xfrm>
            <a:off x="1670518" y="142852"/>
            <a:ext cx="5143536" cy="6572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3341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1555" t="63510" r="75122" b="2664"/>
          <a:stretch>
            <a:fillRect/>
          </a:stretch>
        </p:blipFill>
        <p:spPr bwMode="auto">
          <a:xfrm>
            <a:off x="1802404" y="165474"/>
            <a:ext cx="5473250" cy="662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2349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 l="25655" t="63510" r="25755" b="2664"/>
          <a:stretch>
            <a:fillRect/>
          </a:stretch>
        </p:blipFill>
        <p:spPr bwMode="auto">
          <a:xfrm>
            <a:off x="189267" y="428604"/>
            <a:ext cx="8734956" cy="5929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01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</TotalTime>
  <Words>6</Words>
  <Application>Microsoft Office PowerPoint</Application>
  <PresentationFormat>Экран (4:3)</PresentationFormat>
  <Paragraphs>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КРОВОТЕЧЕНИЯ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КРОВОТЕЧЕНИЯ</dc:title>
  <dc:creator>Нубук</dc:creator>
  <cp:lastModifiedBy>Нубук</cp:lastModifiedBy>
  <cp:revision>1</cp:revision>
  <dcterms:created xsi:type="dcterms:W3CDTF">2017-01-16T05:00:27Z</dcterms:created>
  <dcterms:modified xsi:type="dcterms:W3CDTF">2017-01-16T05:01:53Z</dcterms:modified>
</cp:coreProperties>
</file>