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3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165B-EF40-488F-822A-33B9D673F6A8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A619-3292-404B-9B8B-83704670C3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335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165B-EF40-488F-822A-33B9D673F6A8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A619-3292-404B-9B8B-83704670C3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293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165B-EF40-488F-822A-33B9D673F6A8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A619-3292-404B-9B8B-83704670C3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165B-EF40-488F-822A-33B9D673F6A8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A619-3292-404B-9B8B-83704670C3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017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165B-EF40-488F-822A-33B9D673F6A8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A619-3292-404B-9B8B-83704670C3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617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165B-EF40-488F-822A-33B9D673F6A8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A619-3292-404B-9B8B-83704670C3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028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165B-EF40-488F-822A-33B9D673F6A8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A619-3292-404B-9B8B-83704670C3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068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165B-EF40-488F-822A-33B9D673F6A8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A619-3292-404B-9B8B-83704670C3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407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165B-EF40-488F-822A-33B9D673F6A8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A619-3292-404B-9B8B-83704670C3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490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165B-EF40-488F-822A-33B9D673F6A8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A619-3292-404B-9B8B-83704670C3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175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165B-EF40-488F-822A-33B9D673F6A8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A619-3292-404B-9B8B-83704670C3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760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4165B-EF40-488F-822A-33B9D673F6A8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7BA619-3292-404B-9B8B-83704670C3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713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8" y="1357298"/>
            <a:ext cx="8858312" cy="2286016"/>
          </a:xfrm>
        </p:spPr>
        <p:txBody>
          <a:bodyPr anchor="ctr">
            <a:normAutofit/>
          </a:bodyPr>
          <a:lstStyle/>
          <a:p>
            <a:r>
              <a:rPr lang="ru-RU" sz="8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ЭЛЕКТРОТРАВМЫ</a:t>
            </a:r>
            <a:endParaRPr lang="ru-RU" sz="8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2690" y="3857628"/>
            <a:ext cx="6400800" cy="1752600"/>
          </a:xfrm>
        </p:spPr>
        <p:txBody>
          <a:bodyPr anchor="ctr">
            <a:normAutofit/>
          </a:bodyPr>
          <a:lstStyle/>
          <a:p>
            <a:r>
              <a:rPr lang="ru-RU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ОКАЗАНИЕ ПЕРВОЙ ПОМОЩИ</a:t>
            </a:r>
            <a:endParaRPr lang="ru-RU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79483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реподаватель333\Documents\Scanned Documents\2009-03 (мар)\сканирование0002.jpg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 l="27302" t="7454" r="28782" b="50121"/>
          <a:stretch>
            <a:fillRect/>
          </a:stretch>
        </p:blipFill>
        <p:spPr bwMode="auto">
          <a:xfrm rot="5400000">
            <a:off x="1357254" y="-802366"/>
            <a:ext cx="6440485" cy="84516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13481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реподаватель333\Documents\Scanned Documents\2009-03 (мар)\сканирование0002.jpg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 l="27302" t="51342" r="28476" b="4038"/>
          <a:stretch>
            <a:fillRect/>
          </a:stretch>
        </p:blipFill>
        <p:spPr bwMode="auto">
          <a:xfrm rot="5400000">
            <a:off x="1311835" y="-668946"/>
            <a:ext cx="6663213" cy="814393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4941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преподаватель333\Documents\Scanned Documents\2009-03 (мар)\сканирование0015.jpg"/>
          <p:cNvPicPr>
            <a:picLocks noChangeAspect="1" noChangeArrowheads="1"/>
          </p:cNvPicPr>
          <p:nvPr/>
        </p:nvPicPr>
        <p:blipFill>
          <a:blip r:embed="rId2"/>
          <a:srcRect l="54596" t="1584" r="3125" b="50768"/>
          <a:stretch>
            <a:fillRect/>
          </a:stretch>
        </p:blipFill>
        <p:spPr bwMode="auto">
          <a:xfrm rot="5400000">
            <a:off x="1500178" y="-1000146"/>
            <a:ext cx="6143644" cy="88583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05322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реподаватель333\Documents\Scanned Documents\2009-03 (мар)\сканирование0016.jpg"/>
          <p:cNvPicPr>
            <a:picLocks noChangeAspect="1" noChangeArrowheads="1"/>
          </p:cNvPicPr>
          <p:nvPr/>
        </p:nvPicPr>
        <p:blipFill>
          <a:blip r:embed="rId2"/>
          <a:srcRect l="58283" t="2322" r="10467" b="52238"/>
          <a:stretch>
            <a:fillRect/>
          </a:stretch>
        </p:blipFill>
        <p:spPr bwMode="auto">
          <a:xfrm rot="16200000">
            <a:off x="2181385" y="-1390507"/>
            <a:ext cx="4791016" cy="89914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2605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реподаватель333\Documents\Scanned Documents\2009-03 (мар)\сканирование0016.jpg"/>
          <p:cNvPicPr>
            <a:picLocks noChangeAspect="1" noChangeArrowheads="1"/>
          </p:cNvPicPr>
          <p:nvPr/>
        </p:nvPicPr>
        <p:blipFill>
          <a:blip r:embed="rId2"/>
          <a:srcRect l="4606" t="2336" r="41717" b="50935"/>
          <a:stretch>
            <a:fillRect/>
          </a:stretch>
        </p:blipFill>
        <p:spPr bwMode="auto">
          <a:xfrm rot="16200000">
            <a:off x="1359382" y="-388095"/>
            <a:ext cx="6500835" cy="7705649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469570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Экран (4:3)</PresentationFormat>
  <Paragraphs>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ЭЛЕКТРОТРАВМЫ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ЭЛЕКТРОТРАВМЫ</dc:title>
  <dc:creator>Нубук</dc:creator>
  <cp:lastModifiedBy>Нубук</cp:lastModifiedBy>
  <cp:revision>1</cp:revision>
  <dcterms:created xsi:type="dcterms:W3CDTF">2017-01-16T04:59:08Z</dcterms:created>
  <dcterms:modified xsi:type="dcterms:W3CDTF">2017-01-16T05:00:07Z</dcterms:modified>
</cp:coreProperties>
</file>