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3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9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1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1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6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9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6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165B-EF40-488F-822A-33B9D673F6A8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A619-3292-404B-9B8B-83704670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1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8" y="1357298"/>
            <a:ext cx="8858312" cy="2286016"/>
          </a:xfrm>
        </p:spPr>
        <p:txBody>
          <a:bodyPr anchor="ctr"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ЭЛЕКТРОТРАВМЫ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2690" y="3857628"/>
            <a:ext cx="6400800" cy="1752600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ПЕРВОЙ ПОМОЩИ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48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333\Documents\Scanned Documents\2009-03 (мар)\сканирование000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7302" t="7454" r="28782" b="50121"/>
          <a:stretch>
            <a:fillRect/>
          </a:stretch>
        </p:blipFill>
        <p:spPr bwMode="auto">
          <a:xfrm rot="5400000">
            <a:off x="1357254" y="-802366"/>
            <a:ext cx="6440485" cy="845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48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реподаватель333\Documents\Scanned Documents\2009-03 (мар)\сканирование000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7302" t="51342" r="28476" b="4038"/>
          <a:stretch>
            <a:fillRect/>
          </a:stretch>
        </p:blipFill>
        <p:spPr bwMode="auto">
          <a:xfrm rot="5400000">
            <a:off x="1311835" y="-668946"/>
            <a:ext cx="6663213" cy="814393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4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реподаватель333\Documents\Scanned Documents\2009-03 (мар)\сканирование0015.jpg"/>
          <p:cNvPicPr>
            <a:picLocks noChangeAspect="1" noChangeArrowheads="1"/>
          </p:cNvPicPr>
          <p:nvPr/>
        </p:nvPicPr>
        <p:blipFill>
          <a:blip r:embed="rId2"/>
          <a:srcRect l="54596" t="1584" r="3125" b="50768"/>
          <a:stretch>
            <a:fillRect/>
          </a:stretch>
        </p:blipFill>
        <p:spPr bwMode="auto">
          <a:xfrm rot="5400000">
            <a:off x="1500178" y="-1000146"/>
            <a:ext cx="6143644" cy="8858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3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333\Documents\Scanned Documents\2009-03 (мар)\сканирование0016.jpg"/>
          <p:cNvPicPr>
            <a:picLocks noChangeAspect="1" noChangeArrowheads="1"/>
          </p:cNvPicPr>
          <p:nvPr/>
        </p:nvPicPr>
        <p:blipFill>
          <a:blip r:embed="rId2"/>
          <a:srcRect l="58283" t="2322" r="10467" b="52238"/>
          <a:stretch>
            <a:fillRect/>
          </a:stretch>
        </p:blipFill>
        <p:spPr bwMode="auto">
          <a:xfrm rot="16200000">
            <a:off x="2181385" y="-1390507"/>
            <a:ext cx="4791016" cy="8991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60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реподаватель333\Documents\Scanned Documents\2009-03 (мар)\сканирование0016.jpg"/>
          <p:cNvPicPr>
            <a:picLocks noChangeAspect="1" noChangeArrowheads="1"/>
          </p:cNvPicPr>
          <p:nvPr/>
        </p:nvPicPr>
        <p:blipFill>
          <a:blip r:embed="rId2"/>
          <a:srcRect l="4606" t="2336" r="41717" b="50935"/>
          <a:stretch>
            <a:fillRect/>
          </a:stretch>
        </p:blipFill>
        <p:spPr bwMode="auto">
          <a:xfrm rot="16200000">
            <a:off x="1359382" y="-388095"/>
            <a:ext cx="6500835" cy="770564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6957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ЭЛЕКТРОТРАВМЫ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ЭЛЕКТРОТРАВМЫ</dc:title>
  <dc:creator>Нубук</dc:creator>
  <cp:lastModifiedBy>Нубук</cp:lastModifiedBy>
  <cp:revision>1</cp:revision>
  <dcterms:created xsi:type="dcterms:W3CDTF">2017-01-16T04:59:08Z</dcterms:created>
  <dcterms:modified xsi:type="dcterms:W3CDTF">2017-01-16T05:00:07Z</dcterms:modified>
</cp:coreProperties>
</file>