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62CE-42FF-4F74-9132-6153E2C5D646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10242-F9E6-44E6-884D-EF17C9829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0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10242-F9E6-44E6-884D-EF17C9829AE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1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9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06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25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88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6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85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18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2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2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80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0C3A91-CAA2-4891-8084-F68133D1D700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480AA0-FD53-491A-979A-5D962BA3128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16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классного самоуправления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25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9259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Классных комитетов: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279176"/>
            <a:ext cx="7843641" cy="42853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целей и задач в своем комитете;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плана работы на основе плана работы школы в соответствии с целями и задачами школы и класса, ознакомление с ними Классного ученического собрания и при необходимости его корректировка;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организации запланированных мероприятий;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работы комитета с другими структурами школьного самоуправления;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отчета о своей деятельности и выступление с ним на Классном ученическом собрании.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40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832513"/>
            <a:ext cx="7290054" cy="125231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Классного комитета образования: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285999"/>
            <a:ext cx="7911880" cy="500190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текущей успеваемости обучающихся и успеваемости за четверти и год;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помощь учителям в проведении предметных олимпиад, предметных недель;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помощь неуспевающим ученикам;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информирование о проведение городских и школьных интеллектуальных конкурсов, контроль за подготовкой к ним в классе, поддержка участников, связь с оргкомитетами, проводящими мероприятия и информирование о результатах проведения.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88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873456"/>
            <a:ext cx="7290054" cy="1211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Классного комитета культуры: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272352"/>
            <a:ext cx="8147713" cy="402336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всех культурно-массовых и просветительских мероприятий в классе;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участия в школьных культурно-массовых мероприятиях; 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художественного оформления мероприятий.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070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786384"/>
            <a:ext cx="7290054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Классного комитета туризма 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спорта: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565778"/>
            <a:ext cx="7802698" cy="3743581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спортивно-туристической программы класса на год;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спортивных и туристических мероприятий в классе;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участия в школьных спортивных и туристических мероприятиях.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00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818866"/>
            <a:ext cx="7290054" cy="12659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Классного комитета СМИ: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предложение для рассмотрения проектов, связанных с развитием школьных СМИ;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освещение в классном уголке и школьных СМИ всех массовых мероприятий, проводимых в классе и за его пределами;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работы по выпуску классных газет;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информационное обеспечение работы органов школьного ученического самоуправления;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информационная работа в классе;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художественного оформления класса.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99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786384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Классного комитета труда: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286000"/>
            <a:ext cx="7761755" cy="402336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санитарного состояния класса не менее одного раза в неделю;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ответственность за техническое обеспечение работы органов ученического самоуправления;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традиционной уборки пришкольной территории, генеральной уборки класса;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профориентация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289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682388"/>
            <a:ext cx="7290054" cy="14024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Классного комитета правопорядка: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1965278"/>
            <a:ext cx="7290055" cy="434408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графика дежурства по классу;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системы контроля за дежурством;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за соблюдением Устава МБОУ СОШ №52, Правил внутреннего распорядка для обучающихся;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классных правил, кодексов, норм поведения;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представление интересов обучающихся в других органах управления школой.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8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3986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Классный комитет возглавляет заместитель Главы класса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(«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Мэра города») 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Глава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комитета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(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комитета образования, Глава комитета культуры и т. д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0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996286"/>
            <a:ext cx="7290054" cy="10885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заместителей Главы класса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(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 комитетов):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286000"/>
            <a:ext cx="7966471" cy="40233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целей и задач в своем комитете;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плана работы в соответствии с целями и задачами, ознакомление с ними Классного ученического собрания и при необходимости его корректировка;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организации запланированных мероприятий;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работы комитета с другими структурами школьного самоуправления;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отчета о своей деятельности и выступление с ним на Классном ученическом собрании.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40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11880" cy="149961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класс – город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придумать</a:t>
            </a:r>
          </a:p>
          <a:p>
            <a:pPr algn="ctr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Название города</a:t>
            </a:r>
          </a:p>
          <a:p>
            <a:pPr algn="ctr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Девиз </a:t>
            </a:r>
          </a:p>
          <a:p>
            <a:pPr algn="ctr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Атрибутику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7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1113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орган классного самоуправления – Классное ученическое собрание («Городское собрание»)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1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682388"/>
            <a:ext cx="7966471" cy="5626972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Классное ученическое собрание: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обсуждает любые вопросы жизнедеятельности своего коллектива и принимает по ним необходимые решения;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рассматривает и утверждает план внеклассных мероприятий, заслушивает отчеты и информацию ответственных лиц и органов самоуправления своего коллектива о проделанной работе;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высказывает свои предложения по улучшению образовательного процесса в классе и образовательной организации;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избирает Классный ученический совет сроком на один год, заслушивает отчеты о его работе, дает им оценку;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заслушивает информацию о выполнении решений предыдущего собрания и принимает по ней соответствующие решения;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избирает делегатов на Конференции обучающихся образовательной организации;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пределах своей компетенции решает вопросы поощрения и наказания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334" y="1649742"/>
            <a:ext cx="7980120" cy="14996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Рабочим органом самоуправления в классе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между Классными ученическими собраниями является Классный ученический совет («Городской совет»)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4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573206"/>
            <a:ext cx="8021062" cy="5950424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ученический совет: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планирует и организует внеклассную деятельность обучающихся класса,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координирует деятельность всех органов и объединений обучающихся класса, взаимодействует с органами родительского и педагогического самоуправления на уровне класса; 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обеспечивает дисциплину и порядок в своем коллективе, организует самообслуживание, питание и дежурство обучающихся;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заслушивает отчёты о работе своих рабочих органов и принимает по необходимости соответствующие решения; 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заслушивает информацию и отчёты ответственных лиц о выполнении решений школьного ученического собрания (конференции) и своих решений, принятых на предыдущих заседаниях;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информирует о деятельности органов самоуправления, организует оформление классной комнаты, выпуск классной стенгазеты, «молний», «боевых листков» и т.д.;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готовит и проводит Классное ученическое собрание; 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решает вопросы поощрения и наказания, принимает решения об ответственности обучающихся в соответствии со своими полномочиями; 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решает конфликты и споры между обучающимися; 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конкурсы, соревнования между комитетами класса и подводит итоги;</a:t>
            </a:r>
          </a:p>
          <a:p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ежемесячно представляет отчет о работе Главе класса и Классному собранию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77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748989"/>
            <a:ext cx="7290054" cy="20760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ученическим советом руководит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Глава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(«Мэр города»), который является лидером классного ученического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75212"/>
            <a:ext cx="7816346" cy="333414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согласованное функционирование и взаимодействие органов классного ученического самоуправления, а также определяет основные направления его деятельности и несет ответственность за исполнение решений. 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класса выбирается на 1 год на основе всеобщего равного прямого избирательного права при открытом голосовании на Классном ученическом собрании.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Одно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тоже лицо может занимать должность не более двух 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0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1064525"/>
            <a:ext cx="7290054" cy="5459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класса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(«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Мэр города»)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266" y="2047165"/>
            <a:ext cx="8171188" cy="4810835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стратегическое планирование деятельности Классного ученического самоуправления;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составляет отчёт о своей деятельности и выступает с ним перед Классным ученическим собранием;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повестку дня и председательствует на заседаниях Классного ученического совета;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работу по согласованию деятельности Классного ученического совета класса, с деятельностью Совета министров, министерств, методическими объединениями и другими органами, существующими в школе;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контролирует деятельность Классных комитетов и своих заместителей, являющихся руководителями Классных комитетов, оказывает им помощь;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осуществляет контроль исполнения решений Классного ученического совета;</a:t>
            </a:r>
          </a:p>
          <a:p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несет ответственность за исполнение решений.</a:t>
            </a:r>
          </a:p>
          <a:p>
            <a:r>
              <a:rPr lang="ru-RU" sz="29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Глава класса и члены Классного ученического совета, как и их одноклассники, личными властными полномочиями не обладают, они обладают совокупной властью своего органа самоуправления в период его заседания.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27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926" y="1226660"/>
            <a:ext cx="7290054" cy="6976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Исполнительными органами являются Классные комитеты («Городские комитеты»):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0938" y="2286000"/>
            <a:ext cx="5847214" cy="4023360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Комитет образования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Комитет культуры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Комитет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Комитет труда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Комитет СМИ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Комитет правопорядка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26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1045</Words>
  <Application>Microsoft Office PowerPoint</Application>
  <PresentationFormat>Экран (4:3)</PresentationFormat>
  <Paragraphs>93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Органы классного самоуправления</vt:lpstr>
      <vt:lpstr>Каждый класс – город </vt:lpstr>
      <vt:lpstr>Высший орган классного самоуправления – Классное ученическое собрание («Городское собрание»)</vt:lpstr>
      <vt:lpstr>Презентация PowerPoint</vt:lpstr>
      <vt:lpstr>Рабочим органом самоуправления в классе                      в период между Классными ученическими собраниями является Классный ученический совет («Городской совет») </vt:lpstr>
      <vt:lpstr>Презентация PowerPoint</vt:lpstr>
      <vt:lpstr>Классным ученическим советом руководит                             Глава класса («Мэр города»), который является лидером классного ученического самоуправления  </vt:lpstr>
      <vt:lpstr>Глава класса                        («Мэр города»)</vt:lpstr>
      <vt:lpstr>Исполнительными органами являются Классные комитеты («Городские комитеты»): </vt:lpstr>
      <vt:lpstr>Полномочия Классных комитетов: </vt:lpstr>
      <vt:lpstr>Полномочия Классного комитета образования: </vt:lpstr>
      <vt:lpstr>Полномочия Классного комитета культуры: </vt:lpstr>
      <vt:lpstr>Полномочия Классного комитета туризма и спорта: </vt:lpstr>
      <vt:lpstr>Полномочия Классного комитета СМИ: </vt:lpstr>
      <vt:lpstr>Полномочия Классного комитета труда: </vt:lpstr>
      <vt:lpstr>Полномочия Классного комитета правопорядка:</vt:lpstr>
      <vt:lpstr>Каждый Классный комитет возглавляет заместитель Главы класса                                  («Мэра города») –                               Глава соответствующего комитета                                              (Глава комитета образования, Глава комитета культуры и т. д.)</vt:lpstr>
      <vt:lpstr>Полномочия заместителей Главы класса                                  (Глав комитетов):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классного самоуправления</dc:title>
  <dc:creator>Кабинет40</dc:creator>
  <cp:lastModifiedBy>Кабинет40</cp:lastModifiedBy>
  <cp:revision>4</cp:revision>
  <dcterms:created xsi:type="dcterms:W3CDTF">2018-09-20T03:21:14Z</dcterms:created>
  <dcterms:modified xsi:type="dcterms:W3CDTF">2018-09-20T03:55:39Z</dcterms:modified>
</cp:coreProperties>
</file>