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302" r:id="rId4"/>
    <p:sldId id="259" r:id="rId5"/>
    <p:sldId id="295" r:id="rId6"/>
    <p:sldId id="296" r:id="rId7"/>
    <p:sldId id="273" r:id="rId8"/>
    <p:sldId id="297" r:id="rId9"/>
    <p:sldId id="275" r:id="rId10"/>
    <p:sldId id="276" r:id="rId11"/>
    <p:sldId id="277" r:id="rId12"/>
    <p:sldId id="293" r:id="rId13"/>
    <p:sldId id="294" r:id="rId14"/>
    <p:sldId id="280" r:id="rId15"/>
    <p:sldId id="298" r:id="rId16"/>
    <p:sldId id="282" r:id="rId17"/>
    <p:sldId id="283" r:id="rId18"/>
    <p:sldId id="299" r:id="rId19"/>
    <p:sldId id="304" r:id="rId20"/>
    <p:sldId id="303" r:id="rId21"/>
    <p:sldId id="260" r:id="rId22"/>
    <p:sldId id="284" r:id="rId23"/>
    <p:sldId id="264" r:id="rId24"/>
    <p:sldId id="285" r:id="rId25"/>
    <p:sldId id="286" r:id="rId26"/>
    <p:sldId id="265" r:id="rId27"/>
    <p:sldId id="300" r:id="rId28"/>
    <p:sldId id="305" r:id="rId29"/>
    <p:sldId id="268" r:id="rId30"/>
    <p:sldId id="269" r:id="rId31"/>
    <p:sldId id="270" r:id="rId32"/>
    <p:sldId id="288" r:id="rId33"/>
    <p:sldId id="287" r:id="rId34"/>
    <p:sldId id="289" r:id="rId35"/>
    <p:sldId id="292" r:id="rId36"/>
    <p:sldId id="291" r:id="rId37"/>
    <p:sldId id="290" r:id="rId38"/>
    <p:sldId id="301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68" autoAdjust="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7A540-9E03-4142-914F-2674BD46131D}" type="datetimeFigureOut">
              <a:rPr lang="ru-RU" smtClean="0"/>
              <a:pPr/>
              <a:t>26.12.2019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EB651-A108-4CED-87A5-2D999EE444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EEB651-A108-4CED-87A5-2D999EE4440C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www.learnis.ru/949226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94;&#1080;&#1092;&#1088;&#1099;%20&#1076;&#1086;&#1089;&#1090;&#1080;&#1078;&#1077;&#1085;&#1080;&#1103;\&#1053;&#1086;&#1074;&#1099;&#1081;%20&#1075;&#1086;&#1076;%202020%20&#1082;&#1088;&#1072;&#1089;&#1080;&#1074;&#1086;&#1077;%20&#1084;&#1091;&#1079;&#1099;&#1082;&#1072;&#1083;&#1100;&#1085;&#1086;&#1077;%20&#1087;&#1086;&#1079;&#1076;&#1088;&#1072;&#1074;&#1083;&#1077;&#1085;&#1080;&#1077;%20&#1089;%20&#1085;&#1086;&#1074;&#1099;&#1084;%20&#1075;&#1086;&#1076;&#1086;&#1084;%20&#1074;%20&#1053;&#1054;&#1042;&#1067;&#1049;%20&#1043;&#1054;&#1044;%20&#1050;&#1056;&#1067;&#1057;&#1067;%202020.mp4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power-of-beauty.guru/wp-content/uploads/2019/11/s-ng-2020-brat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8525747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172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Перешли в класс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2280" y="1412776"/>
            <a:ext cx="1584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0" name="Picture 2" descr="F:\цифры достижения\в 7 клас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836712"/>
            <a:ext cx="6000082" cy="45011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3732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Победитель городского этапа Всероссийской олимпиады школьников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0272" y="980728"/>
            <a:ext cx="1584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 descr="F:\цифры достижения\Лиза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-243408"/>
            <a:ext cx="3995936" cy="5327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172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Победители акции «45 пятёрок»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2280" y="1412776"/>
            <a:ext cx="1584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6432715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17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Выпито кубических метров воды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2280" y="1412776"/>
            <a:ext cx="1584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F:\цифры достижения\напитки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96752"/>
            <a:ext cx="5749453" cy="3825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5892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Выучили формулы сокращённого умножения кубов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2280" y="1412776"/>
            <a:ext cx="1584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Рисунок 10" descr="http://tonservis.by/wp-content/uploads/2016/12/Tablitsa-kvadratov-Formuly-sokr-umnozheniya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55356" t="10001" r="4633" b="10454"/>
          <a:stretch/>
        </p:blipFill>
        <p:spPr bwMode="auto">
          <a:xfrm>
            <a:off x="1259632" y="476672"/>
            <a:ext cx="4392488" cy="4464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pic>
        <p:nvPicPr>
          <p:cNvPr id="8" name="Рисунок 7" descr="C:\Users\valentinatolla\Downloads\cube-158133_1280.pn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08720"/>
            <a:ext cx="1372262" cy="1186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valentinatolla\Downloads\cube-158133_1280.pn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21088"/>
            <a:ext cx="1372262" cy="1186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valentinatolla\Downloads\cube-158133_1280.pn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1077758" cy="934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valentinatolla\Downloads\cube-158133_1280.pn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37112"/>
            <a:ext cx="1077758" cy="93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172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Место в смотре строя и песни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2280" y="1412776"/>
            <a:ext cx="1584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F:\цифры достижения\смотр стро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0872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17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Человек участвовали в акции «Вальс Победы»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2280" y="1412776"/>
            <a:ext cx="1584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5819941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172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ДКР написали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2280" y="1412776"/>
            <a:ext cx="1584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0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6866" name="Picture 2" descr="F:\цифры достижения\дк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52736"/>
            <a:ext cx="6606670" cy="4176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897955">
            <a:off x="209908" y="1155262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«Новогодний переполох»</a:t>
            </a:r>
            <a:endParaRPr lang="ru-RU" sz="5400" b="1" dirty="0">
              <a:solidFill>
                <a:srgbClr val="C00000"/>
              </a:solidFill>
            </a:endParaRPr>
          </a:p>
        </p:txBody>
      </p:sp>
      <p:pic>
        <p:nvPicPr>
          <p:cNvPr id="19458" name="Picture 2" descr="http://tm.msp.ua:81/TM_IMG/img_RU/725/725767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204864"/>
            <a:ext cx="3917358" cy="4092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 rot="20897955">
            <a:off x="30396" y="137128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«Говорящие кубики»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2226" name="Picture 2" descr="https://avatars.mds.yandex.net/get-pdb/472427/d52f58bd-84ad-4a5c-8f32-60bada426ad7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2276872"/>
            <a:ext cx="4441949" cy="44419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Новый год 2020 красивое музыкальное поздравление с новым годом в НОВЫЙ ГОД КРЫСЫ 2020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11560" y="404664"/>
            <a:ext cx="8018677" cy="6014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02" name="Picture 2" descr="http://www.emofaces.com/png/200/emoticons/mous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229196"/>
            <a:ext cx="4547220" cy="3535339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 rot="20897955">
            <a:off x="-510173" y="82260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«СМАЙЛ»</a:t>
            </a:r>
            <a:endParaRPr kumimoji="0" lang="ru-RU" sz="8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«Минута славы»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9810" t="33276" r="3401" b="43140"/>
          <a:stretch>
            <a:fillRect/>
          </a:stretch>
        </p:blipFill>
        <p:spPr bwMode="auto">
          <a:xfrm>
            <a:off x="0" y="-9532440"/>
            <a:ext cx="892797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7696" t="33276" r="20274" b="61471"/>
          <a:stretch>
            <a:fillRect/>
          </a:stretch>
        </p:blipFill>
        <p:spPr bwMode="auto">
          <a:xfrm>
            <a:off x="0" y="2636912"/>
            <a:ext cx="8887845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5012" t="38529" r="21087" b="56593"/>
          <a:stretch>
            <a:fillRect/>
          </a:stretch>
        </p:blipFill>
        <p:spPr bwMode="auto">
          <a:xfrm>
            <a:off x="170695" y="2132856"/>
            <a:ext cx="8973305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«Вальс Победы»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8700" t="56860" r="20901" b="38294"/>
          <a:stretch>
            <a:fillRect/>
          </a:stretch>
        </p:blipFill>
        <p:spPr bwMode="auto">
          <a:xfrm>
            <a:off x="539552" y="2636912"/>
            <a:ext cx="7949683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«Смотр строя и песни»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0135" t="44157" r="4014" b="50965"/>
          <a:stretch>
            <a:fillRect/>
          </a:stretch>
        </p:blipFill>
        <p:spPr bwMode="auto">
          <a:xfrm>
            <a:off x="0" y="2636912"/>
            <a:ext cx="942197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«Линейка в День знаний»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7940" t="50911" r="20274" b="44211"/>
          <a:stretch>
            <a:fillRect/>
          </a:stretch>
        </p:blipFill>
        <p:spPr bwMode="auto">
          <a:xfrm>
            <a:off x="323528" y="2492896"/>
            <a:ext cx="8419397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«Фестиваль патриотической песни»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600" t="61697" r="20901" b="32478"/>
          <a:stretch>
            <a:fillRect/>
          </a:stretch>
        </p:blipFill>
        <p:spPr bwMode="auto">
          <a:xfrm>
            <a:off x="-180528" y="2060848"/>
            <a:ext cx="950494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«Новогодний поход»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015042">
            <a:off x="580193" y="2607652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C00000"/>
                </a:solidFill>
              </a:rPr>
              <a:t>«</a:t>
            </a:r>
            <a:r>
              <a:rPr lang="ru-RU" sz="8000" b="1" dirty="0" err="1" smtClean="0">
                <a:solidFill>
                  <a:srgbClr val="C00000"/>
                </a:solidFill>
              </a:rPr>
              <a:t>Щас</a:t>
            </a:r>
            <a:r>
              <a:rPr lang="ru-RU" sz="8000" b="1" dirty="0" smtClean="0">
                <a:solidFill>
                  <a:srgbClr val="C00000"/>
                </a:solidFill>
              </a:rPr>
              <a:t> спаю»</a:t>
            </a:r>
            <a:endParaRPr lang="ru-RU" sz="8000" b="1" dirty="0">
              <a:solidFill>
                <a:srgbClr val="C00000"/>
              </a:solidFill>
            </a:endParaRPr>
          </a:p>
        </p:txBody>
      </p:sp>
      <p:pic>
        <p:nvPicPr>
          <p:cNvPr id="55300" name="Picture 4" descr="https://yt3.ggpht.com/a/AGF-l78NiuljXzmGxYL74aC9M3y8bOwcAHUeAXoiOw=s900-c-k-c0xffffffff-no-rj-m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3024336" cy="3024336"/>
          </a:xfrm>
          <a:prstGeom prst="rect">
            <a:avLst/>
          </a:prstGeom>
          <a:noFill/>
        </p:spPr>
      </p:pic>
      <p:pic>
        <p:nvPicPr>
          <p:cNvPr id="55302" name="Picture 6" descr="https://g2020.su/wp-content/uploads/2019/07/stengazeta-na-novyj-god-2020-svoimi-rukami-mysh-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068960"/>
            <a:ext cx="2452909" cy="3227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525287">
            <a:off x="-564243" y="1066423"/>
            <a:ext cx="8229600" cy="11430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«Мышиный фильм»</a:t>
            </a:r>
            <a:endParaRPr lang="ru-RU" sz="6000" b="1" dirty="0">
              <a:solidFill>
                <a:srgbClr val="C00000"/>
              </a:solidFill>
            </a:endParaRPr>
          </a:p>
        </p:txBody>
      </p:sp>
      <p:pic>
        <p:nvPicPr>
          <p:cNvPr id="53250" name="Picture 2" descr="https://sun9-29.userapi.com/c854324/v854324544/154af1/TDMmArIlLl0.jpg"/>
          <p:cNvPicPr>
            <a:picLocks noChangeAspect="1" noChangeArrowheads="1"/>
          </p:cNvPicPr>
          <p:nvPr/>
        </p:nvPicPr>
        <p:blipFill>
          <a:blip r:embed="rId2" cstate="print"/>
          <a:srcRect l="17592" r="48650"/>
          <a:stretch>
            <a:fillRect/>
          </a:stretch>
        </p:blipFill>
        <p:spPr bwMode="auto">
          <a:xfrm>
            <a:off x="3203848" y="2492896"/>
            <a:ext cx="5112568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F:\новый год\37962640-c5c3-4cad-82bc-23ea38fadb80-how-the-grinch-stole-christm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8379296" cy="4399130"/>
          </a:xfrm>
          <a:prstGeom prst="rect">
            <a:avLst/>
          </a:prstGeom>
          <a:noFill/>
        </p:spPr>
      </p:pic>
      <p:pic>
        <p:nvPicPr>
          <p:cNvPr id="5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996952"/>
            <a:ext cx="1859309" cy="1311200"/>
          </a:xfrm>
          <a:prstGeom prst="rect">
            <a:avLst/>
          </a:prstGeom>
          <a:noFill/>
        </p:spPr>
      </p:pic>
      <p:pic>
        <p:nvPicPr>
          <p:cNvPr id="6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2852936"/>
            <a:ext cx="2246395" cy="1584176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 err="1" smtClean="0">
                <a:solidFill>
                  <a:srgbClr val="C00000"/>
                </a:solidFill>
              </a:rPr>
              <a:t>Гринч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vr-vyksa.ru/media/images/Tsifry-statistiki.max-1200x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717842"/>
            <a:ext cx="3819826" cy="2866661"/>
          </a:xfrm>
          <a:prstGeom prst="rect">
            <a:avLst/>
          </a:prstGeom>
          <a:noFill/>
        </p:spPr>
      </p:pic>
      <p:pic>
        <p:nvPicPr>
          <p:cNvPr id="1028" name="Picture 4" descr="https://st4.depositphotos.com/3373927/22265/v/950/depositphotos_222655170-stock-illustration-colored-numbers-2019-with-a.jpg"/>
          <p:cNvPicPr>
            <a:picLocks noChangeAspect="1" noChangeArrowheads="1"/>
          </p:cNvPicPr>
          <p:nvPr/>
        </p:nvPicPr>
        <p:blipFill>
          <a:blip r:embed="rId3" cstate="print"/>
          <a:srcRect l="10798" t="22251" r="11608" b="29142"/>
          <a:stretch>
            <a:fillRect/>
          </a:stretch>
        </p:blipFill>
        <p:spPr bwMode="auto">
          <a:xfrm>
            <a:off x="179512" y="332656"/>
            <a:ext cx="6350321" cy="2842525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 rot="20897955">
            <a:off x="569947" y="295546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«ХРЮ-ХРЮ статистика»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F:\новый год\En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84784"/>
            <a:ext cx="6336704" cy="4779378"/>
          </a:xfrm>
          <a:prstGeom prst="rect">
            <a:avLst/>
          </a:prstGeom>
          <a:noFill/>
        </p:spPr>
      </p:pic>
      <p:pic>
        <p:nvPicPr>
          <p:cNvPr id="5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132856"/>
            <a:ext cx="1450874" cy="1023168"/>
          </a:xfrm>
          <a:prstGeom prst="rect">
            <a:avLst/>
          </a:prstGeom>
          <a:noFill/>
        </p:spPr>
      </p:pic>
      <p:pic>
        <p:nvPicPr>
          <p:cNvPr id="6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2276872"/>
            <a:ext cx="1291629" cy="910867"/>
          </a:xfrm>
          <a:prstGeom prst="rect">
            <a:avLst/>
          </a:prstGeom>
          <a:noFill/>
        </p:spPr>
      </p:pic>
      <p:pic>
        <p:nvPicPr>
          <p:cNvPr id="7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700808"/>
            <a:ext cx="1859309" cy="1311200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«Операция Ы и другие приключения Шурика»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новый год\filmz.ru_f_1658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56792"/>
            <a:ext cx="7796663" cy="4525963"/>
          </a:xfrm>
          <a:prstGeom prst="rect">
            <a:avLst/>
          </a:prstGeom>
          <a:noFill/>
        </p:spPr>
      </p:pic>
      <p:pic>
        <p:nvPicPr>
          <p:cNvPr id="5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916832"/>
            <a:ext cx="1152128" cy="812490"/>
          </a:xfrm>
          <a:prstGeom prst="rect">
            <a:avLst/>
          </a:prstGeom>
          <a:noFill/>
        </p:spPr>
      </p:pic>
      <p:pic>
        <p:nvPicPr>
          <p:cNvPr id="6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348880"/>
            <a:ext cx="1296144" cy="914052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«Холодное сердце»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F:\новый год\imgpre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8030518" cy="4824536"/>
          </a:xfrm>
          <a:prstGeom prst="rect">
            <a:avLst/>
          </a:prstGeom>
          <a:noFill/>
        </p:spPr>
      </p:pic>
      <p:pic>
        <p:nvPicPr>
          <p:cNvPr id="5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700808"/>
            <a:ext cx="1512168" cy="1066393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«Один дома»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F:\новый год\imgpreview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8044734" cy="4536504"/>
          </a:xfrm>
          <a:prstGeom prst="rect">
            <a:avLst/>
          </a:prstGeom>
          <a:noFill/>
        </p:spPr>
      </p:pic>
      <p:pic>
        <p:nvPicPr>
          <p:cNvPr id="5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772816"/>
            <a:ext cx="2552721" cy="1800200"/>
          </a:xfrm>
          <a:prstGeom prst="rect">
            <a:avLst/>
          </a:prstGeom>
          <a:noFill/>
        </p:spPr>
      </p:pic>
      <p:pic>
        <p:nvPicPr>
          <p:cNvPr id="6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3645024"/>
            <a:ext cx="1859309" cy="1311200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«Ледниковый период»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F:\новый год\ICE_R6_V05_GRD_V01_541549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263336" cy="3879022"/>
          </a:xfrm>
          <a:prstGeom prst="rect">
            <a:avLst/>
          </a:prstGeom>
          <a:noFill/>
        </p:spPr>
      </p:pic>
      <p:pic>
        <p:nvPicPr>
          <p:cNvPr id="5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204864"/>
            <a:ext cx="1859309" cy="1311200"/>
          </a:xfrm>
          <a:prstGeom prst="rect">
            <a:avLst/>
          </a:prstGeom>
          <a:noFill/>
        </p:spPr>
      </p:pic>
      <p:pic>
        <p:nvPicPr>
          <p:cNvPr id="6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3" y="2780928"/>
            <a:ext cx="1735850" cy="1224136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«Лёд»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F:\новый год\troe-iz-prostokvashino-3-sezon-1-seriya-3-zima-v-prostokvashin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8010187" cy="3957414"/>
          </a:xfrm>
          <a:prstGeom prst="rect">
            <a:avLst/>
          </a:prstGeom>
          <a:noFill/>
        </p:spPr>
      </p:pic>
      <p:pic>
        <p:nvPicPr>
          <p:cNvPr id="5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4005064"/>
            <a:ext cx="1475656" cy="1040645"/>
          </a:xfrm>
          <a:prstGeom prst="rect">
            <a:avLst/>
          </a:prstGeom>
          <a:noFill/>
        </p:spPr>
      </p:pic>
      <p:pic>
        <p:nvPicPr>
          <p:cNvPr id="6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3717032"/>
            <a:ext cx="1763688" cy="1243768"/>
          </a:xfrm>
          <a:prstGeom prst="rect">
            <a:avLst/>
          </a:prstGeom>
          <a:noFill/>
        </p:spPr>
      </p:pic>
      <p:pic>
        <p:nvPicPr>
          <p:cNvPr id="7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1772816"/>
            <a:ext cx="2063526" cy="1455216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«Зима в </a:t>
            </a:r>
            <a:r>
              <a:rPr lang="ru-RU" b="1" dirty="0" err="1" smtClean="0">
                <a:solidFill>
                  <a:srgbClr val="C00000"/>
                </a:solidFill>
              </a:rPr>
              <a:t>Простоквашино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7" name="Picture 3" descr="F:\новый год\start-else-e14794041541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8561934" cy="4106653"/>
          </a:xfrm>
          <a:prstGeom prst="rect">
            <a:avLst/>
          </a:prstGeom>
          <a:noFill/>
        </p:spPr>
      </p:pic>
      <p:pic>
        <p:nvPicPr>
          <p:cNvPr id="6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708920"/>
            <a:ext cx="2267744" cy="1599232"/>
          </a:xfrm>
          <a:prstGeom prst="rect">
            <a:avLst/>
          </a:prstGeom>
          <a:noFill/>
        </p:spPr>
      </p:pic>
      <p:pic>
        <p:nvPicPr>
          <p:cNvPr id="7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284984"/>
            <a:ext cx="2267744" cy="1599232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«Гари Потер»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F:\новый год\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286750" cy="4657725"/>
          </a:xfrm>
          <a:prstGeom prst="rect">
            <a:avLst/>
          </a:prstGeom>
          <a:noFill/>
        </p:spPr>
      </p:pic>
      <p:pic>
        <p:nvPicPr>
          <p:cNvPr id="15364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636912"/>
            <a:ext cx="2267744" cy="1599232"/>
          </a:xfrm>
          <a:prstGeom prst="rect">
            <a:avLst/>
          </a:prstGeom>
          <a:noFill/>
        </p:spPr>
      </p:pic>
      <p:pic>
        <p:nvPicPr>
          <p:cNvPr id="7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132856"/>
            <a:ext cx="2267744" cy="1599232"/>
          </a:xfrm>
          <a:prstGeom prst="rect">
            <a:avLst/>
          </a:prstGeom>
          <a:noFill/>
        </p:spPr>
      </p:pic>
      <p:pic>
        <p:nvPicPr>
          <p:cNvPr id="8" name="Picture 4" descr="C:\Users\Учитель\Downloads\transparent-rat-cartoon-mouse-clip-art-pink-5d6732ce752855.43251668156704430247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132856"/>
            <a:ext cx="2267744" cy="1599232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«Ирония судьбы или с лёгким паром»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 rot="20529994">
            <a:off x="-995306" y="91728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</a:t>
            </a:r>
            <a:r>
              <a:rPr kumimoji="0" lang="ru-RU" sz="8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потаксуем</a:t>
            </a: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»</a:t>
            </a:r>
            <a:endParaRPr kumimoji="0" lang="ru-RU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https://www.major-auto.ru/files/images/Kia-soul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708920"/>
            <a:ext cx="6240195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172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Урок «Ценности моего дома»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228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092280" y="1412776"/>
            <a:ext cx="1584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172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Новых одноклассника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2280" y="1412776"/>
            <a:ext cx="1584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17232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Отличника за год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2280" y="1412776"/>
            <a:ext cx="1584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0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F:\цифры достижения\отличиники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6965032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58924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Части речи изучили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2280" y="1412776"/>
            <a:ext cx="1584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F:\цифры достижения\части речи.jpg"/>
          <p:cNvPicPr>
            <a:picLocks noChangeAspect="1" noChangeArrowheads="1"/>
          </p:cNvPicPr>
          <p:nvPr/>
        </p:nvPicPr>
        <p:blipFill>
          <a:blip r:embed="rId2" cstate="print"/>
          <a:srcRect l="18360" t="7149" r="19001" b="7532"/>
          <a:stretch>
            <a:fillRect/>
          </a:stretch>
        </p:blipFill>
        <p:spPr bwMode="auto">
          <a:xfrm>
            <a:off x="2123728" y="188640"/>
            <a:ext cx="4176464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172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Центнеров еды съели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2280" y="1412776"/>
            <a:ext cx="1584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0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F:\цифры достижения\ед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80728"/>
            <a:ext cx="6574879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51723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Новых предметов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92280" y="1412776"/>
            <a:ext cx="15841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0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76672"/>
            <a:ext cx="518457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172</Words>
  <Application>Microsoft Office PowerPoint</Application>
  <PresentationFormat>Экран (4:3)</PresentationFormat>
  <Paragraphs>51</Paragraphs>
  <Slides>38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Слайд 1</vt:lpstr>
      <vt:lpstr>Слайд 2</vt:lpstr>
      <vt:lpstr>Слайд 3</vt:lpstr>
      <vt:lpstr>Урок «Ценности моего дома»</vt:lpstr>
      <vt:lpstr>Новых одноклассника</vt:lpstr>
      <vt:lpstr>Отличника за год</vt:lpstr>
      <vt:lpstr>Части речи изучили</vt:lpstr>
      <vt:lpstr>Центнеров еды съели</vt:lpstr>
      <vt:lpstr>Новых предметов</vt:lpstr>
      <vt:lpstr>Перешли в класс</vt:lpstr>
      <vt:lpstr>Победитель городского этапа Всероссийской олимпиады школьников</vt:lpstr>
      <vt:lpstr>Победители акции «45 пятёрок»</vt:lpstr>
      <vt:lpstr>Выпито кубических метров воды</vt:lpstr>
      <vt:lpstr>Выучили формулы сокращённого умножения кубов</vt:lpstr>
      <vt:lpstr>Место в смотре строя и песни</vt:lpstr>
      <vt:lpstr>Человек участвовали в акции «Вальс Победы»</vt:lpstr>
      <vt:lpstr>ДКР написали</vt:lpstr>
      <vt:lpstr>«Новогодний переполох»</vt:lpstr>
      <vt:lpstr>Слайд 19</vt:lpstr>
      <vt:lpstr>Слайд 20</vt:lpstr>
      <vt:lpstr>«Минута славы»</vt:lpstr>
      <vt:lpstr>«Вальс Победы»</vt:lpstr>
      <vt:lpstr>«Смотр строя и песни»</vt:lpstr>
      <vt:lpstr>«Линейка в День знаний»</vt:lpstr>
      <vt:lpstr>«Фестиваль патриотической песни»</vt:lpstr>
      <vt:lpstr>«Новогодний поход»</vt:lpstr>
      <vt:lpstr>«Щас спаю»</vt:lpstr>
      <vt:lpstr>«Мышиный фильм»</vt:lpstr>
      <vt:lpstr>«Гринч»</vt:lpstr>
      <vt:lpstr>«Операция Ы и другие приключения Шурика»</vt:lpstr>
      <vt:lpstr>«Холодное сердце»</vt:lpstr>
      <vt:lpstr>«Один дома»</vt:lpstr>
      <vt:lpstr>«Ледниковый период»</vt:lpstr>
      <vt:lpstr>«Лёд»</vt:lpstr>
      <vt:lpstr>«Зима в Простоквашино»</vt:lpstr>
      <vt:lpstr>«Гари Потер»</vt:lpstr>
      <vt:lpstr>«Ирония судьбы или с лёгким паром»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Учитель</cp:lastModifiedBy>
  <cp:revision>12</cp:revision>
  <dcterms:created xsi:type="dcterms:W3CDTF">2019-12-26T09:06:55Z</dcterms:created>
  <dcterms:modified xsi:type="dcterms:W3CDTF">2019-12-26T10:51:26Z</dcterms:modified>
</cp:coreProperties>
</file>