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s/slide38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0"/>
  </p:notesMasterIdLst>
  <p:sldIdLst>
    <p:sldId id="256" r:id="rId2"/>
    <p:sldId id="257" r:id="rId3"/>
    <p:sldId id="302" r:id="rId4"/>
    <p:sldId id="259" r:id="rId5"/>
    <p:sldId id="295" r:id="rId6"/>
    <p:sldId id="296" r:id="rId7"/>
    <p:sldId id="273" r:id="rId8"/>
    <p:sldId id="297" r:id="rId9"/>
    <p:sldId id="275" r:id="rId10"/>
    <p:sldId id="276" r:id="rId11"/>
    <p:sldId id="277" r:id="rId12"/>
    <p:sldId id="293" r:id="rId13"/>
    <p:sldId id="294" r:id="rId14"/>
    <p:sldId id="280" r:id="rId15"/>
    <p:sldId id="298" r:id="rId16"/>
    <p:sldId id="282" r:id="rId17"/>
    <p:sldId id="283" r:id="rId18"/>
    <p:sldId id="299" r:id="rId19"/>
    <p:sldId id="304" r:id="rId20"/>
    <p:sldId id="303" r:id="rId21"/>
    <p:sldId id="260" r:id="rId22"/>
    <p:sldId id="284" r:id="rId23"/>
    <p:sldId id="264" r:id="rId24"/>
    <p:sldId id="285" r:id="rId25"/>
    <p:sldId id="286" r:id="rId26"/>
    <p:sldId id="265" r:id="rId27"/>
    <p:sldId id="300" r:id="rId28"/>
    <p:sldId id="305" r:id="rId29"/>
    <p:sldId id="268" r:id="rId30"/>
    <p:sldId id="269" r:id="rId31"/>
    <p:sldId id="270" r:id="rId32"/>
    <p:sldId id="288" r:id="rId33"/>
    <p:sldId id="287" r:id="rId34"/>
    <p:sldId id="289" r:id="rId35"/>
    <p:sldId id="292" r:id="rId36"/>
    <p:sldId id="291" r:id="rId37"/>
    <p:sldId id="290" r:id="rId38"/>
    <p:sldId id="301" r:id="rId39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368" autoAdjust="0"/>
  </p:normalViewPr>
  <p:slideViewPr>
    <p:cSldViewPr>
      <p:cViewPr varScale="1">
        <p:scale>
          <a:sx n="110" d="100"/>
          <a:sy n="110" d="100"/>
        </p:scale>
        <p:origin x="-1644" y="-7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2C7A540-9E03-4142-914F-2674BD46131D}" type="datetimeFigureOut">
              <a:rPr lang="ru-RU" smtClean="0"/>
              <a:pPr/>
              <a:t>26.12.2019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8EEB651-A108-4CED-87A5-2D999EE4440C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EEB651-A108-4CED-87A5-2D999EE4440C}" type="slidenum">
              <a:rPr lang="ru-RU" smtClean="0"/>
              <a:pPr/>
              <a:t>21</a:t>
            </a:fld>
            <a:endParaRPr lang="ru-RU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26.12.2019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26.12.2019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26.12.2019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26.12.2019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26.12.2019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26.12.2019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26.12.2019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26.12.2019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26.12.2019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26.12.2019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26.12.2019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106E36-FD25-4E2D-B0AA-010F637433A0}" type="datetimeFigureOut">
              <a:rPr lang="ru-RU" smtClean="0"/>
              <a:pPr/>
              <a:t>26.12.2019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hyperlink" Target="https://www.learnis.ru/949226/" TargetMode="Externa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slideLayout" Target="../slideLayouts/slideLayout2.xml"/><Relationship Id="rId1" Type="http://schemas.openxmlformats.org/officeDocument/2006/relationships/video" Target="file:///F:\&#1094;&#1080;&#1092;&#1088;&#1099;%20&#1076;&#1086;&#1089;&#1090;&#1080;&#1078;&#1077;&#1085;&#1080;&#1103;\&#1053;&#1086;&#1074;&#1099;&#1081;%20&#1075;&#1086;&#1076;%202020%20&#1082;&#1088;&#1072;&#1089;&#1080;&#1074;&#1086;&#1077;%20&#1084;&#1091;&#1079;&#1099;&#1082;&#1072;&#1083;&#1100;&#1085;&#1086;&#1077;%20&#1087;&#1086;&#1079;&#1076;&#1088;&#1072;&#1074;&#1083;&#1077;&#1085;&#1080;&#1077;%20&#1089;%20&#1085;&#1086;&#1074;&#1099;&#1084;%20&#1075;&#1086;&#1076;&#1086;&#1084;%20&#1074;%20&#1053;&#1054;&#1042;&#1067;&#1049;%20&#1043;&#1054;&#1044;%20&#1050;&#1056;&#1067;&#1057;&#1067;%202020.mp4" TargetMode="Externa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6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6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0.png"/><Relationship Id="rId4" Type="http://schemas.openxmlformats.org/officeDocument/2006/relationships/image" Target="../media/image34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7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0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3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7.png"/><Relationship Id="rId4" Type="http://schemas.openxmlformats.org/officeDocument/2006/relationships/image" Target="../media/image46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5362" name="Picture 2" descr="https://power-of-beauty.guru/wp-content/uploads/2019/11/s-ng-2020-bratu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20" y="548680"/>
            <a:ext cx="8525747" cy="5328592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23528" y="5517232"/>
            <a:ext cx="8229600" cy="1143000"/>
          </a:xfrm>
        </p:spPr>
        <p:txBody>
          <a:bodyPr/>
          <a:lstStyle/>
          <a:p>
            <a:r>
              <a:rPr lang="ru-RU" b="1" dirty="0" smtClean="0">
                <a:solidFill>
                  <a:srgbClr val="C00000"/>
                </a:solidFill>
              </a:rPr>
              <a:t>Перешли в класс</a:t>
            </a:r>
            <a:endParaRPr lang="ru-RU" b="1" dirty="0">
              <a:solidFill>
                <a:srgbClr val="C00000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7092280" y="1412776"/>
            <a:ext cx="1584176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7</a:t>
            </a:r>
            <a:endParaRPr lang="ru-RU" sz="20000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Содержимое 5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32770" name="Picture 2" descr="F:\цифры достижения\в 7 класс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99592" y="836712"/>
            <a:ext cx="6000082" cy="450118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5536" y="5373216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ru-RU" b="1" dirty="0" smtClean="0">
                <a:solidFill>
                  <a:srgbClr val="C00000"/>
                </a:solidFill>
              </a:rPr>
              <a:t>Победитель городского этапа Всероссийской олимпиады школьников</a:t>
            </a:r>
            <a:endParaRPr lang="ru-RU" b="1" dirty="0">
              <a:solidFill>
                <a:srgbClr val="C00000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7020272" y="980728"/>
            <a:ext cx="1584176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1</a:t>
            </a:r>
            <a:endParaRPr lang="ru-RU" sz="20000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Содержимое 5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33794" name="Picture 2" descr="F:\цифры достижения\Лиза (1)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979712" y="-243408"/>
            <a:ext cx="3995936" cy="532791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23528" y="5517232"/>
            <a:ext cx="8229600" cy="1143000"/>
          </a:xfrm>
        </p:spPr>
        <p:txBody>
          <a:bodyPr/>
          <a:lstStyle/>
          <a:p>
            <a:r>
              <a:rPr lang="ru-RU" b="1" dirty="0" smtClean="0">
                <a:solidFill>
                  <a:srgbClr val="C00000"/>
                </a:solidFill>
              </a:rPr>
              <a:t>Победители акции «45 пятёрок»</a:t>
            </a:r>
            <a:endParaRPr lang="ru-RU" b="1" dirty="0">
              <a:solidFill>
                <a:srgbClr val="C00000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7092280" y="1412776"/>
            <a:ext cx="1584176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endParaRPr lang="ru-RU" sz="20000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Содержимое 5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5536" y="692696"/>
            <a:ext cx="6432715" cy="48245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23528" y="5517232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ru-RU" b="1" dirty="0" smtClean="0">
                <a:solidFill>
                  <a:srgbClr val="C00000"/>
                </a:solidFill>
              </a:rPr>
              <a:t>Выпито кубических метров воды</a:t>
            </a:r>
            <a:endParaRPr lang="ru-RU" b="1" dirty="0">
              <a:solidFill>
                <a:srgbClr val="C00000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7092280" y="1412776"/>
            <a:ext cx="1584176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3</a:t>
            </a:r>
            <a:endParaRPr lang="ru-RU" sz="20000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8674" name="Picture 2" descr="F:\цифры достижения\напитки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99592" y="1196752"/>
            <a:ext cx="5749453" cy="3825999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1520" y="5589240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ru-RU" b="1" dirty="0" smtClean="0">
                <a:solidFill>
                  <a:srgbClr val="C00000"/>
                </a:solidFill>
              </a:rPr>
              <a:t>Выучили формулы сокращённого умножения кубов</a:t>
            </a:r>
            <a:endParaRPr lang="ru-RU" b="1" dirty="0">
              <a:solidFill>
                <a:srgbClr val="C00000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7092280" y="1412776"/>
            <a:ext cx="1584176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4</a:t>
            </a:r>
            <a:endParaRPr lang="ru-RU" sz="20000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Содержимое 5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1" name="Рисунок 10" descr="http://tonservis.by/wp-content/uploads/2016/12/Tablitsa-kvadratov-Formuly-sokr-umnozheniya.jpg"/>
          <p:cNvPicPr/>
          <p:nvPr/>
        </p:nvPicPr>
        <p:blipFill rotWithShape="1">
          <a:blip r:embed="rId2" cstate="print">
            <a:extLst>
              <a:ext uri="{28A0092B-C50C-407E-A947-70E740481C1C}">
                <a14:useLocalDpi xmlns="" xmlns:wpc="http://schemas.microsoft.com/office/word/2010/wordprocessingCanvas" xmlns:mc="http://schemas.openxmlformats.org/markup-compatibility/2006" xmlns:o="urn:schemas-microsoft-com:office:office" xmlns:m="http://schemas.openxmlformats.org/officeDocument/2006/math" xmlns:v="urn:schemas-microsoft-com:vml" xmlns:wp14="http://schemas.microsoft.com/office/word/2010/wordprocessingDrawing" xmlns:wp="http://schemas.openxmlformats.org/drawingml/2006/wordprocessingDrawing" xmlns:w10="urn:schemas-microsoft-com:office:word" xmlns:w="http://schemas.openxmlformats.org/wordprocessingml/2006/main" xmlns:w14="http://schemas.microsoft.com/office/word/2010/wordml" xmlns:wpg="http://schemas.microsoft.com/office/word/2010/wordprocessingGroup" xmlns:wpi="http://schemas.microsoft.com/office/word/2010/wordprocessingInk" xmlns:wne="http://schemas.microsoft.com/office/word/2006/wordml" xmlns:wps="http://schemas.microsoft.com/office/word/2010/wordprocessingShape" xmlns:a14="http://schemas.microsoft.com/office/drawing/2010/main" xmlns:pic="http://schemas.openxmlformats.org/drawingml/2006/picture" xmlns:lc="http://schemas.openxmlformats.org/drawingml/2006/lockedCanvas" val="0"/>
              </a:ext>
            </a:extLst>
          </a:blip>
          <a:srcRect l="55356" t="10001" r="4633" b="10454"/>
          <a:stretch/>
        </p:blipFill>
        <p:spPr bwMode="auto">
          <a:xfrm>
            <a:off x="1259632" y="476672"/>
            <a:ext cx="4392488" cy="4464496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="" xmlns:wpc="http://schemas.microsoft.com/office/word/2010/wordprocessingCanvas" xmlns:mc="http://schemas.openxmlformats.org/markup-compatibility/2006" xmlns:o="urn:schemas-microsoft-com:office:office" xmlns:m="http://schemas.openxmlformats.org/officeDocument/2006/math" xmlns:v="urn:schemas-microsoft-com:vml" xmlns:wp14="http://schemas.microsoft.com/office/word/2010/wordprocessingDrawing" xmlns:wp="http://schemas.openxmlformats.org/drawingml/2006/wordprocessingDrawing" xmlns:w10="urn:schemas-microsoft-com:office:word" xmlns:w="http://schemas.openxmlformats.org/wordprocessingml/2006/main" xmlns:w14="http://schemas.microsoft.com/office/word/2010/wordml" xmlns:wpg="http://schemas.microsoft.com/office/word/2010/wordprocessingGroup" xmlns:wpi="http://schemas.microsoft.com/office/word/2010/wordprocessingInk" xmlns:wne="http://schemas.microsoft.com/office/word/2006/wordml" xmlns:wps="http://schemas.microsoft.com/office/word/2010/wordprocessingShape" xmlns:a14="http://schemas.microsoft.com/office/drawing/2010/main" xmlns:pic="http://schemas.openxmlformats.org/drawingml/2006/picture" xmlns:lc="http://schemas.openxmlformats.org/drawingml/2006/lockedCanvas"/>
            </a:ext>
          </a:extLst>
        </p:spPr>
      </p:pic>
      <p:pic>
        <p:nvPicPr>
          <p:cNvPr id="8" name="Рисунок 7" descr="C:\Users\valentinatolla\Downloads\cube-158133_1280.png"/>
          <p:cNvPicPr/>
          <p:nvPr/>
        </p:nvPicPr>
        <p:blipFill>
          <a:blip r:embed="rId3" cstate="print">
            <a:extLst>
              <a:ext uri="{28A0092B-C50C-407E-A947-70E740481C1C}">
                <a14:useLocalDpi xmlns="" xmlns:wpc="http://schemas.microsoft.com/office/word/2010/wordprocessingCanvas" xmlns:mc="http://schemas.openxmlformats.org/markup-compatibility/2006" xmlns:o="urn:schemas-microsoft-com:office:office" xmlns:m="http://schemas.openxmlformats.org/officeDocument/2006/math" xmlns:v="urn:schemas-microsoft-com:vml" xmlns:wp14="http://schemas.microsoft.com/office/word/2010/wordprocessingDrawing" xmlns:wp="http://schemas.openxmlformats.org/drawingml/2006/wordprocessingDrawing" xmlns:w10="urn:schemas-microsoft-com:office:word" xmlns:w="http://schemas.openxmlformats.org/wordprocessingml/2006/main" xmlns:w14="http://schemas.microsoft.com/office/word/2010/wordml" xmlns:wpg="http://schemas.microsoft.com/office/word/2010/wordprocessingGroup" xmlns:wpi="http://schemas.microsoft.com/office/word/2010/wordprocessingInk" xmlns:wne="http://schemas.microsoft.com/office/word/2006/wordml" xmlns:wps="http://schemas.microsoft.com/office/word/2010/wordprocessingShape" xmlns:a14="http://schemas.microsoft.com/office/drawing/2010/main" xmlns:pic="http://schemas.openxmlformats.org/drawingml/2006/picture" xmlns:lc="http://schemas.openxmlformats.org/drawingml/2006/lockedCanvas" val="0"/>
              </a:ext>
            </a:extLst>
          </a:blip>
          <a:srcRect/>
          <a:stretch>
            <a:fillRect/>
          </a:stretch>
        </p:blipFill>
        <p:spPr bwMode="auto">
          <a:xfrm>
            <a:off x="5292080" y="908720"/>
            <a:ext cx="1372262" cy="1186469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Рисунок 6" descr="C:\Users\valentinatolla\Downloads\cube-158133_1280.png"/>
          <p:cNvPicPr/>
          <p:nvPr/>
        </p:nvPicPr>
        <p:blipFill>
          <a:blip r:embed="rId3" cstate="print">
            <a:extLst>
              <a:ext uri="{28A0092B-C50C-407E-A947-70E740481C1C}">
                <a14:useLocalDpi xmlns="" xmlns:wpc="http://schemas.microsoft.com/office/word/2010/wordprocessingCanvas" xmlns:mc="http://schemas.openxmlformats.org/markup-compatibility/2006" xmlns:o="urn:schemas-microsoft-com:office:office" xmlns:m="http://schemas.openxmlformats.org/officeDocument/2006/math" xmlns:v="urn:schemas-microsoft-com:vml" xmlns:wp14="http://schemas.microsoft.com/office/word/2010/wordprocessingDrawing" xmlns:wp="http://schemas.openxmlformats.org/drawingml/2006/wordprocessingDrawing" xmlns:w10="urn:schemas-microsoft-com:office:word" xmlns:w="http://schemas.openxmlformats.org/wordprocessingml/2006/main" xmlns:w14="http://schemas.microsoft.com/office/word/2010/wordml" xmlns:wpg="http://schemas.microsoft.com/office/word/2010/wordprocessingGroup" xmlns:wpi="http://schemas.microsoft.com/office/word/2010/wordprocessingInk" xmlns:wne="http://schemas.microsoft.com/office/word/2006/wordml" xmlns:wps="http://schemas.microsoft.com/office/word/2010/wordprocessingShape" xmlns:a14="http://schemas.microsoft.com/office/drawing/2010/main" xmlns:pic="http://schemas.openxmlformats.org/drawingml/2006/picture" xmlns:lc="http://schemas.openxmlformats.org/drawingml/2006/lockedCanvas" val="0"/>
              </a:ext>
            </a:extLst>
          </a:blip>
          <a:srcRect/>
          <a:stretch>
            <a:fillRect/>
          </a:stretch>
        </p:blipFill>
        <p:spPr bwMode="auto">
          <a:xfrm>
            <a:off x="5148064" y="4221088"/>
            <a:ext cx="1372262" cy="1186469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Рисунок 9" descr="C:\Users\valentinatolla\Downloads\cube-158133_1280.png"/>
          <p:cNvPicPr/>
          <p:nvPr/>
        </p:nvPicPr>
        <p:blipFill>
          <a:blip r:embed="rId4" cstate="print">
            <a:extLst>
              <a:ext uri="{28A0092B-C50C-407E-A947-70E740481C1C}">
                <a14:useLocalDpi xmlns="" xmlns:wpc="http://schemas.microsoft.com/office/word/2010/wordprocessingCanvas" xmlns:mc="http://schemas.openxmlformats.org/markup-compatibility/2006" xmlns:o="urn:schemas-microsoft-com:office:office" xmlns:m="http://schemas.openxmlformats.org/officeDocument/2006/math" xmlns:v="urn:schemas-microsoft-com:vml" xmlns:wp14="http://schemas.microsoft.com/office/word/2010/wordprocessingDrawing" xmlns:wp="http://schemas.openxmlformats.org/drawingml/2006/wordprocessingDrawing" xmlns:w10="urn:schemas-microsoft-com:office:word" xmlns:w="http://schemas.openxmlformats.org/wordprocessingml/2006/main" xmlns:w14="http://schemas.microsoft.com/office/word/2010/wordml" xmlns:wpg="http://schemas.microsoft.com/office/word/2010/wordprocessingGroup" xmlns:wpi="http://schemas.microsoft.com/office/word/2010/wordprocessingInk" xmlns:wne="http://schemas.microsoft.com/office/word/2006/wordml" xmlns:wps="http://schemas.microsoft.com/office/word/2010/wordprocessingShape" xmlns:a14="http://schemas.microsoft.com/office/drawing/2010/main" xmlns:pic="http://schemas.openxmlformats.org/drawingml/2006/picture" xmlns:lc="http://schemas.openxmlformats.org/drawingml/2006/lockedCanvas" val="0"/>
              </a:ext>
            </a:extLst>
          </a:blip>
          <a:srcRect/>
          <a:stretch>
            <a:fillRect/>
          </a:stretch>
        </p:blipFill>
        <p:spPr bwMode="auto">
          <a:xfrm>
            <a:off x="467544" y="2924944"/>
            <a:ext cx="1077758" cy="934549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Рисунок 8" descr="C:\Users\valentinatolla\Downloads\cube-158133_1280.png"/>
          <p:cNvPicPr/>
          <p:nvPr/>
        </p:nvPicPr>
        <p:blipFill>
          <a:blip r:embed="rId4" cstate="print">
            <a:extLst>
              <a:ext uri="{28A0092B-C50C-407E-A947-70E740481C1C}">
                <a14:useLocalDpi xmlns="" xmlns:wpc="http://schemas.microsoft.com/office/word/2010/wordprocessingCanvas" xmlns:mc="http://schemas.openxmlformats.org/markup-compatibility/2006" xmlns:o="urn:schemas-microsoft-com:office:office" xmlns:m="http://schemas.openxmlformats.org/officeDocument/2006/math" xmlns:v="urn:schemas-microsoft-com:vml" xmlns:wp14="http://schemas.microsoft.com/office/word/2010/wordprocessingDrawing" xmlns:wp="http://schemas.openxmlformats.org/drawingml/2006/wordprocessingDrawing" xmlns:w10="urn:schemas-microsoft-com:office:word" xmlns:w="http://schemas.openxmlformats.org/wordprocessingml/2006/main" xmlns:w14="http://schemas.microsoft.com/office/word/2010/wordml" xmlns:wpg="http://schemas.microsoft.com/office/word/2010/wordprocessingGroup" xmlns:wpi="http://schemas.microsoft.com/office/word/2010/wordprocessingInk" xmlns:wne="http://schemas.microsoft.com/office/word/2006/wordml" xmlns:wps="http://schemas.microsoft.com/office/word/2010/wordprocessingShape" xmlns:a14="http://schemas.microsoft.com/office/drawing/2010/main" xmlns:pic="http://schemas.openxmlformats.org/drawingml/2006/picture" xmlns:lc="http://schemas.openxmlformats.org/drawingml/2006/lockedCanvas" val="0"/>
              </a:ext>
            </a:extLst>
          </a:blip>
          <a:srcRect/>
          <a:stretch>
            <a:fillRect/>
          </a:stretch>
        </p:blipFill>
        <p:spPr bwMode="auto">
          <a:xfrm>
            <a:off x="2555776" y="4437112"/>
            <a:ext cx="1077758" cy="93454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23528" y="5517232"/>
            <a:ext cx="8229600" cy="1143000"/>
          </a:xfrm>
        </p:spPr>
        <p:txBody>
          <a:bodyPr/>
          <a:lstStyle/>
          <a:p>
            <a:r>
              <a:rPr lang="ru-RU" b="1" dirty="0" smtClean="0">
                <a:solidFill>
                  <a:srgbClr val="C00000"/>
                </a:solidFill>
              </a:rPr>
              <a:t>Место в смотре строя и песни</a:t>
            </a:r>
            <a:endParaRPr lang="ru-RU" b="1" dirty="0">
              <a:solidFill>
                <a:srgbClr val="C00000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7092280" y="1412776"/>
            <a:ext cx="1584176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5</a:t>
            </a:r>
            <a:endParaRPr lang="ru-RU" sz="20000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0722" name="Picture 2" descr="F:\цифры достижения\смотр строя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27584" y="908720"/>
            <a:ext cx="6034617" cy="4525963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23528" y="5517232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ru-RU" b="1" dirty="0" smtClean="0">
                <a:solidFill>
                  <a:srgbClr val="C00000"/>
                </a:solidFill>
              </a:rPr>
              <a:t>Человек участвовали в акции «Вальс Победы»</a:t>
            </a:r>
            <a:endParaRPr lang="ru-RU" b="1" dirty="0">
              <a:solidFill>
                <a:srgbClr val="C00000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7092280" y="1412776"/>
            <a:ext cx="1584176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6</a:t>
            </a:r>
            <a:endParaRPr lang="ru-RU" sz="20000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Содержимое 5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27584" y="1124744"/>
            <a:ext cx="5819941" cy="40324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23528" y="5517232"/>
            <a:ext cx="8229600" cy="1143000"/>
          </a:xfrm>
        </p:spPr>
        <p:txBody>
          <a:bodyPr/>
          <a:lstStyle/>
          <a:p>
            <a:r>
              <a:rPr lang="ru-RU" b="1" dirty="0" smtClean="0">
                <a:solidFill>
                  <a:srgbClr val="C00000"/>
                </a:solidFill>
              </a:rPr>
              <a:t>ДКР написали</a:t>
            </a:r>
            <a:endParaRPr lang="ru-RU" b="1" dirty="0">
              <a:solidFill>
                <a:srgbClr val="C00000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7092280" y="1412776"/>
            <a:ext cx="1584176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7</a:t>
            </a:r>
            <a:endParaRPr lang="ru-RU" sz="20000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Содержимое 5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36866" name="Picture 2" descr="F:\цифры достижения\дкр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7544" y="1052736"/>
            <a:ext cx="6606670" cy="4176463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 rot="20897955">
            <a:off x="209908" y="1155262"/>
            <a:ext cx="8229600" cy="1143000"/>
          </a:xfrm>
        </p:spPr>
        <p:txBody>
          <a:bodyPr>
            <a:normAutofit/>
          </a:bodyPr>
          <a:lstStyle/>
          <a:p>
            <a:r>
              <a:rPr lang="ru-RU" sz="5400" b="1" dirty="0" smtClean="0">
                <a:solidFill>
                  <a:srgbClr val="C00000"/>
                </a:solidFill>
              </a:rPr>
              <a:t>«Новогодний переполох»</a:t>
            </a:r>
            <a:endParaRPr lang="ru-RU" sz="5400" b="1" dirty="0">
              <a:solidFill>
                <a:srgbClr val="C00000"/>
              </a:solidFill>
            </a:endParaRPr>
          </a:p>
        </p:txBody>
      </p:sp>
      <p:pic>
        <p:nvPicPr>
          <p:cNvPr id="19458" name="Picture 2" descr="http://tm.msp.ua:81/TM_IMG/img_RU/725/725767.jpg">
            <a:hlinkClick r:id="rId2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427984" y="2204864"/>
            <a:ext cx="3917358" cy="409224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Заголовок 1"/>
          <p:cNvSpPr txBox="1">
            <a:spLocks/>
          </p:cNvSpPr>
          <p:nvPr/>
        </p:nvSpPr>
        <p:spPr>
          <a:xfrm rot="20897955">
            <a:off x="30396" y="1371286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5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«Говорящие кубики»</a:t>
            </a:r>
            <a:endParaRPr kumimoji="0" lang="ru-RU" sz="54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52226" name="Picture 2" descr="https://avatars.mds.yandex.net/get-pdb/472427/d52f58bd-84ad-4a5c-8f32-60bada426ad7/s1200?webp=false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635896" y="2276872"/>
            <a:ext cx="4441949" cy="4441949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Новый год 2020 красивое музыкальное поздравление с новым годом в НОВЫЙ ГОД КРЫСЫ 2020.mp4">
            <a:hlinkClick r:id="" action="ppaction://media"/>
          </p:cNvPr>
          <p:cNvPicPr>
            <a:picLocks noGrp="1" noRot="1" noChangeAspect="1"/>
          </p:cNvPicPr>
          <p:nvPr>
            <p:ph idx="1"/>
            <a:videoFile r:link="rId1"/>
          </p:nvPr>
        </p:nvPicPr>
        <p:blipFill>
          <a:blip r:embed="rId3" cstate="print"/>
          <a:stretch>
            <a:fillRect/>
          </a:stretch>
        </p:blipFill>
        <p:spPr>
          <a:xfrm>
            <a:off x="611560" y="404664"/>
            <a:ext cx="8018677" cy="601400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51202" name="Picture 2" descr="http://www.emofaces.com/png/200/emoticons/mouse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419872" y="2229196"/>
            <a:ext cx="4547220" cy="3535339"/>
          </a:xfrm>
          <a:prstGeom prst="rect">
            <a:avLst/>
          </a:prstGeom>
          <a:noFill/>
        </p:spPr>
      </p:pic>
      <p:sp>
        <p:nvSpPr>
          <p:cNvPr id="5" name="Заголовок 1"/>
          <p:cNvSpPr txBox="1">
            <a:spLocks/>
          </p:cNvSpPr>
          <p:nvPr/>
        </p:nvSpPr>
        <p:spPr>
          <a:xfrm rot="20897955">
            <a:off x="-510173" y="822607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8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«СМАЙЛ»</a:t>
            </a:r>
            <a:endParaRPr kumimoji="0" lang="ru-RU" sz="88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23528" y="836712"/>
            <a:ext cx="8229600" cy="1143000"/>
          </a:xfrm>
        </p:spPr>
        <p:txBody>
          <a:bodyPr/>
          <a:lstStyle/>
          <a:p>
            <a:r>
              <a:rPr lang="ru-RU" b="1" dirty="0" smtClean="0">
                <a:solidFill>
                  <a:srgbClr val="C00000"/>
                </a:solidFill>
              </a:rPr>
              <a:t>«Минута славы»</a:t>
            </a:r>
            <a:endParaRPr lang="ru-RU" b="1" dirty="0">
              <a:solidFill>
                <a:srgbClr val="C00000"/>
              </a:solidFill>
            </a:endParaRP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3" cstate="print"/>
          <a:srcRect l="9810" t="33276" r="3401" b="43140"/>
          <a:stretch>
            <a:fillRect/>
          </a:stretch>
        </p:blipFill>
        <p:spPr bwMode="auto">
          <a:xfrm>
            <a:off x="0" y="-9532440"/>
            <a:ext cx="8927976" cy="52565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 l="27696" t="33276" r="20274" b="61471"/>
          <a:stretch>
            <a:fillRect/>
          </a:stretch>
        </p:blipFill>
        <p:spPr bwMode="auto">
          <a:xfrm>
            <a:off x="0" y="2636912"/>
            <a:ext cx="8887845" cy="19442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/>
          <a:srcRect l="35012" t="38529" r="21087" b="56593"/>
          <a:stretch>
            <a:fillRect/>
          </a:stretch>
        </p:blipFill>
        <p:spPr bwMode="auto">
          <a:xfrm>
            <a:off x="170695" y="2132856"/>
            <a:ext cx="8973305" cy="21602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 smtClean="0">
                <a:solidFill>
                  <a:srgbClr val="C00000"/>
                </a:solidFill>
              </a:rPr>
              <a:t>«Вальс Победы»</a:t>
            </a:r>
            <a:endParaRPr lang="ru-RU" b="1" dirty="0">
              <a:solidFill>
                <a:srgbClr val="C0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 cstate="print"/>
          <a:srcRect l="28700" t="56860" r="20901" b="38294"/>
          <a:stretch>
            <a:fillRect/>
          </a:stretch>
        </p:blipFill>
        <p:spPr bwMode="auto">
          <a:xfrm>
            <a:off x="539552" y="2636912"/>
            <a:ext cx="7949683" cy="16561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 smtClean="0">
                <a:solidFill>
                  <a:srgbClr val="C00000"/>
                </a:solidFill>
              </a:rPr>
              <a:t>«Смотр строя и песни»</a:t>
            </a:r>
            <a:endParaRPr lang="ru-RU" b="1" dirty="0">
              <a:solidFill>
                <a:srgbClr val="C0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/>
          <a:srcRect l="30135" t="44157" r="4014" b="50965"/>
          <a:stretch>
            <a:fillRect/>
          </a:stretch>
        </p:blipFill>
        <p:spPr bwMode="auto">
          <a:xfrm>
            <a:off x="0" y="2636912"/>
            <a:ext cx="9421970" cy="15121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 smtClean="0">
                <a:solidFill>
                  <a:srgbClr val="C00000"/>
                </a:solidFill>
              </a:rPr>
              <a:t>«Линейка в День знаний»</a:t>
            </a:r>
            <a:endParaRPr lang="ru-RU" b="1" dirty="0">
              <a:solidFill>
                <a:srgbClr val="C0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/>
          <a:srcRect l="17940" t="50911" r="20274" b="44211"/>
          <a:stretch>
            <a:fillRect/>
          </a:stretch>
        </p:blipFill>
        <p:spPr bwMode="auto">
          <a:xfrm>
            <a:off x="323528" y="2492896"/>
            <a:ext cx="8419397" cy="14401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b="1" dirty="0" smtClean="0">
                <a:solidFill>
                  <a:srgbClr val="C00000"/>
                </a:solidFill>
              </a:rPr>
              <a:t>«Фестиваль патриотической песни»</a:t>
            </a:r>
            <a:endParaRPr lang="ru-RU" b="1" dirty="0">
              <a:solidFill>
                <a:srgbClr val="C0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 l="19600" t="61697" r="20901" b="32478"/>
          <a:stretch>
            <a:fillRect/>
          </a:stretch>
        </p:blipFill>
        <p:spPr bwMode="auto">
          <a:xfrm>
            <a:off x="-180528" y="2060848"/>
            <a:ext cx="9504948" cy="20162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 smtClean="0">
                <a:solidFill>
                  <a:srgbClr val="C00000"/>
                </a:solidFill>
              </a:rPr>
              <a:t>«Новогодний поход»</a:t>
            </a:r>
            <a:endParaRPr lang="ru-RU" b="1" dirty="0">
              <a:solidFill>
                <a:srgbClr val="C0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 rot="20015042">
            <a:off x="580193" y="2607652"/>
            <a:ext cx="8229600" cy="1143000"/>
          </a:xfrm>
        </p:spPr>
        <p:txBody>
          <a:bodyPr>
            <a:noAutofit/>
          </a:bodyPr>
          <a:lstStyle/>
          <a:p>
            <a:r>
              <a:rPr lang="ru-RU" sz="8000" b="1" dirty="0" smtClean="0">
                <a:solidFill>
                  <a:srgbClr val="C00000"/>
                </a:solidFill>
              </a:rPr>
              <a:t>«</a:t>
            </a:r>
            <a:r>
              <a:rPr lang="ru-RU" sz="8000" b="1" dirty="0" err="1" smtClean="0">
                <a:solidFill>
                  <a:srgbClr val="C00000"/>
                </a:solidFill>
              </a:rPr>
              <a:t>Щас</a:t>
            </a:r>
            <a:r>
              <a:rPr lang="ru-RU" sz="8000" b="1" dirty="0" smtClean="0">
                <a:solidFill>
                  <a:srgbClr val="C00000"/>
                </a:solidFill>
              </a:rPr>
              <a:t> спаю»</a:t>
            </a:r>
            <a:endParaRPr lang="ru-RU" sz="8000" b="1" dirty="0">
              <a:solidFill>
                <a:srgbClr val="C00000"/>
              </a:solidFill>
            </a:endParaRPr>
          </a:p>
        </p:txBody>
      </p:sp>
      <p:pic>
        <p:nvPicPr>
          <p:cNvPr id="55300" name="Picture 4" descr="https://yt3.ggpht.com/a/AGF-l78NiuljXzmGxYL74aC9M3y8bOwcAHUeAXoiOw=s900-c-k-c0xffffffff-no-rj-mo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20" y="332656"/>
            <a:ext cx="3024336" cy="3024336"/>
          </a:xfrm>
          <a:prstGeom prst="rect">
            <a:avLst/>
          </a:prstGeom>
          <a:noFill/>
        </p:spPr>
      </p:pic>
      <p:pic>
        <p:nvPicPr>
          <p:cNvPr id="55302" name="Picture 6" descr="https://g2020.su/wp-content/uploads/2019/07/stengazeta-na-novyj-god-2020-svoimi-rukami-mysh-7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940152" y="3068960"/>
            <a:ext cx="2452909" cy="322751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 rot="20525287">
            <a:off x="-564243" y="1066423"/>
            <a:ext cx="8229600" cy="1143000"/>
          </a:xfrm>
        </p:spPr>
        <p:txBody>
          <a:bodyPr>
            <a:noAutofit/>
          </a:bodyPr>
          <a:lstStyle/>
          <a:p>
            <a:r>
              <a:rPr lang="ru-RU" sz="6000" b="1" dirty="0" smtClean="0">
                <a:solidFill>
                  <a:srgbClr val="C00000"/>
                </a:solidFill>
              </a:rPr>
              <a:t>«Мышиный фильм»</a:t>
            </a:r>
            <a:endParaRPr lang="ru-RU" sz="6000" b="1" dirty="0">
              <a:solidFill>
                <a:srgbClr val="C00000"/>
              </a:solidFill>
            </a:endParaRPr>
          </a:p>
        </p:txBody>
      </p:sp>
      <p:pic>
        <p:nvPicPr>
          <p:cNvPr id="53250" name="Picture 2" descr="https://sun9-29.userapi.com/c854324/v854324544/154af1/TDMmArIlLl0.jpg"/>
          <p:cNvPicPr>
            <a:picLocks noChangeAspect="1" noChangeArrowheads="1"/>
          </p:cNvPicPr>
          <p:nvPr/>
        </p:nvPicPr>
        <p:blipFill>
          <a:blip r:embed="rId2" cstate="print"/>
          <a:srcRect l="17592" r="48650"/>
          <a:stretch>
            <a:fillRect/>
          </a:stretch>
        </p:blipFill>
        <p:spPr bwMode="auto">
          <a:xfrm>
            <a:off x="3203848" y="2492896"/>
            <a:ext cx="5112568" cy="3810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9218" name="Picture 2" descr="F:\новый год\37962640-c5c3-4cad-82bc-23ea38fadb80-how-the-grinch-stole-christmas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5536" y="1412776"/>
            <a:ext cx="8379296" cy="4399130"/>
          </a:xfrm>
          <a:prstGeom prst="rect">
            <a:avLst/>
          </a:prstGeom>
          <a:noFill/>
        </p:spPr>
      </p:pic>
      <p:pic>
        <p:nvPicPr>
          <p:cNvPr id="5" name="Picture 4" descr="C:\Users\Учитель\Downloads\transparent-rat-cartoon-mouse-clip-art-pink-5d6732ce752855.4325166815670443024799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835696" y="2996952"/>
            <a:ext cx="1859309" cy="1311200"/>
          </a:xfrm>
          <a:prstGeom prst="rect">
            <a:avLst/>
          </a:prstGeom>
          <a:noFill/>
        </p:spPr>
      </p:pic>
      <p:pic>
        <p:nvPicPr>
          <p:cNvPr id="6" name="Picture 4" descr="C:\Users\Учитель\Downloads\transparent-rat-cartoon-mouse-clip-art-pink-5d6732ce752855.4325166815670443024799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635896" y="2852936"/>
            <a:ext cx="2246395" cy="1584176"/>
          </a:xfrm>
          <a:prstGeom prst="rect">
            <a:avLst/>
          </a:prstGeom>
          <a:noFill/>
        </p:spPr>
      </p:pic>
      <p:sp>
        <p:nvSpPr>
          <p:cNvPr id="7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 smtClean="0">
                <a:solidFill>
                  <a:srgbClr val="C00000"/>
                </a:solidFill>
              </a:rPr>
              <a:t>«</a:t>
            </a:r>
            <a:r>
              <a:rPr lang="ru-RU" b="1" dirty="0" err="1" smtClean="0">
                <a:solidFill>
                  <a:srgbClr val="C00000"/>
                </a:solidFill>
              </a:rPr>
              <a:t>Гринч</a:t>
            </a:r>
            <a:r>
              <a:rPr lang="ru-RU" b="1" dirty="0" smtClean="0">
                <a:solidFill>
                  <a:srgbClr val="C00000"/>
                </a:solidFill>
              </a:rPr>
              <a:t>»</a:t>
            </a:r>
            <a:endParaRPr lang="ru-RU" b="1" dirty="0">
              <a:solidFill>
                <a:srgbClr val="C0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0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4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vr-vyksa.ru/media/images/Tsifry-statistiki.max-1200x80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499992" y="3717842"/>
            <a:ext cx="3819826" cy="2866661"/>
          </a:xfrm>
          <a:prstGeom prst="rect">
            <a:avLst/>
          </a:prstGeom>
          <a:noFill/>
        </p:spPr>
      </p:pic>
      <p:pic>
        <p:nvPicPr>
          <p:cNvPr id="1028" name="Picture 4" descr="https://st4.depositphotos.com/3373927/22265/v/950/depositphotos_222655170-stock-illustration-colored-numbers-2019-with-a.jpg"/>
          <p:cNvPicPr>
            <a:picLocks noChangeAspect="1" noChangeArrowheads="1"/>
          </p:cNvPicPr>
          <p:nvPr/>
        </p:nvPicPr>
        <p:blipFill>
          <a:blip r:embed="rId3" cstate="print"/>
          <a:srcRect l="10798" t="22251" r="11608" b="29142"/>
          <a:stretch>
            <a:fillRect/>
          </a:stretch>
        </p:blipFill>
        <p:spPr bwMode="auto">
          <a:xfrm>
            <a:off x="179512" y="332656"/>
            <a:ext cx="6350321" cy="2842525"/>
          </a:xfrm>
          <a:prstGeom prst="rect">
            <a:avLst/>
          </a:prstGeom>
          <a:noFill/>
        </p:spPr>
      </p:pic>
      <p:sp>
        <p:nvSpPr>
          <p:cNvPr id="4" name="Заголовок 1"/>
          <p:cNvSpPr txBox="1">
            <a:spLocks/>
          </p:cNvSpPr>
          <p:nvPr/>
        </p:nvSpPr>
        <p:spPr>
          <a:xfrm rot="20897955">
            <a:off x="569947" y="2955463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5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«ХРЮ-ХРЮ статистика»</a:t>
            </a:r>
            <a:endParaRPr kumimoji="0" lang="ru-RU" sz="54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42" name="Picture 2" descr="F:\новый год\Enf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75656" y="1484784"/>
            <a:ext cx="6336704" cy="4779378"/>
          </a:xfrm>
          <a:prstGeom prst="rect">
            <a:avLst/>
          </a:prstGeom>
          <a:noFill/>
        </p:spPr>
      </p:pic>
      <p:pic>
        <p:nvPicPr>
          <p:cNvPr id="5" name="Picture 4" descr="C:\Users\Учитель\Downloads\transparent-rat-cartoon-mouse-clip-art-pink-5d6732ce752855.4325166815670443024799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411760" y="2132856"/>
            <a:ext cx="1450874" cy="1023168"/>
          </a:xfrm>
          <a:prstGeom prst="rect">
            <a:avLst/>
          </a:prstGeom>
          <a:noFill/>
        </p:spPr>
      </p:pic>
      <p:pic>
        <p:nvPicPr>
          <p:cNvPr id="6" name="Picture 4" descr="C:\Users\Учитель\Downloads\transparent-rat-cartoon-mouse-clip-art-pink-5d6732ce752855.4325166815670443024799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635896" y="2276872"/>
            <a:ext cx="1291629" cy="910867"/>
          </a:xfrm>
          <a:prstGeom prst="rect">
            <a:avLst/>
          </a:prstGeom>
          <a:noFill/>
        </p:spPr>
      </p:pic>
      <p:pic>
        <p:nvPicPr>
          <p:cNvPr id="7" name="Picture 4" descr="C:\Users\Учитель\Downloads\transparent-rat-cartoon-mouse-clip-art-pink-5d6732ce752855.4325166815670443024799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868144" y="1700808"/>
            <a:ext cx="1859309" cy="1311200"/>
          </a:xfrm>
          <a:prstGeom prst="rect">
            <a:avLst/>
          </a:prstGeom>
          <a:noFill/>
        </p:spPr>
      </p:pic>
      <p:sp>
        <p:nvSpPr>
          <p:cNvPr id="8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b="1" dirty="0" smtClean="0">
                <a:solidFill>
                  <a:srgbClr val="C00000"/>
                </a:solidFill>
              </a:rPr>
              <a:t>«Операция Ы и другие приключения Шурика»</a:t>
            </a:r>
            <a:endParaRPr lang="ru-RU" b="1" dirty="0">
              <a:solidFill>
                <a:srgbClr val="C0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0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4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8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F:\новый год\filmz.ru_f_165802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27584" y="1556792"/>
            <a:ext cx="7796663" cy="4525963"/>
          </a:xfrm>
          <a:prstGeom prst="rect">
            <a:avLst/>
          </a:prstGeom>
          <a:noFill/>
        </p:spPr>
      </p:pic>
      <p:pic>
        <p:nvPicPr>
          <p:cNvPr id="5" name="Picture 4" descr="C:\Users\Учитель\Downloads\transparent-rat-cartoon-mouse-clip-art-pink-5d6732ce752855.4325166815670443024799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771800" y="1916832"/>
            <a:ext cx="1152128" cy="812490"/>
          </a:xfrm>
          <a:prstGeom prst="rect">
            <a:avLst/>
          </a:prstGeom>
          <a:noFill/>
        </p:spPr>
      </p:pic>
      <p:pic>
        <p:nvPicPr>
          <p:cNvPr id="6" name="Picture 4" descr="C:\Users\Учитель\Downloads\transparent-rat-cartoon-mouse-clip-art-pink-5d6732ce752855.4325166815670443024799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499992" y="2348880"/>
            <a:ext cx="1296144" cy="914052"/>
          </a:xfrm>
          <a:prstGeom prst="rect">
            <a:avLst/>
          </a:prstGeom>
          <a:noFill/>
        </p:spPr>
      </p:pic>
      <p:sp>
        <p:nvSpPr>
          <p:cNvPr id="7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 smtClean="0">
                <a:solidFill>
                  <a:srgbClr val="C00000"/>
                </a:solidFill>
              </a:rPr>
              <a:t>«Холодное сердце»</a:t>
            </a:r>
            <a:endParaRPr lang="ru-RU" b="1" dirty="0">
              <a:solidFill>
                <a:srgbClr val="C0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0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4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4338" name="Picture 2" descr="F:\новый год\imgpreview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9552" y="1412776"/>
            <a:ext cx="8030518" cy="4824536"/>
          </a:xfrm>
          <a:prstGeom prst="rect">
            <a:avLst/>
          </a:prstGeom>
          <a:noFill/>
        </p:spPr>
      </p:pic>
      <p:pic>
        <p:nvPicPr>
          <p:cNvPr id="5" name="Picture 4" descr="C:\Users\Учитель\Downloads\transparent-rat-cartoon-mouse-clip-art-pink-5d6732ce752855.4325166815670443024799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907704" y="1700808"/>
            <a:ext cx="1512168" cy="1066393"/>
          </a:xfrm>
          <a:prstGeom prst="rect">
            <a:avLst/>
          </a:prstGeom>
          <a:noFill/>
        </p:spPr>
      </p:pic>
      <p:sp>
        <p:nvSpPr>
          <p:cNvPr id="7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 smtClean="0">
                <a:solidFill>
                  <a:srgbClr val="C00000"/>
                </a:solidFill>
              </a:rPr>
              <a:t>«Один дома»</a:t>
            </a:r>
            <a:endParaRPr lang="ru-RU" b="1" dirty="0">
              <a:solidFill>
                <a:srgbClr val="C0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0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3314" name="Picture 2" descr="F:\новый год\imgpreview (1)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7544" y="1628800"/>
            <a:ext cx="8044734" cy="4536504"/>
          </a:xfrm>
          <a:prstGeom prst="rect">
            <a:avLst/>
          </a:prstGeom>
          <a:noFill/>
        </p:spPr>
      </p:pic>
      <p:pic>
        <p:nvPicPr>
          <p:cNvPr id="5" name="Picture 4" descr="C:\Users\Учитель\Downloads\transparent-rat-cartoon-mouse-clip-art-pink-5d6732ce752855.4325166815670443024799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347864" y="1772816"/>
            <a:ext cx="2552721" cy="1800200"/>
          </a:xfrm>
          <a:prstGeom prst="rect">
            <a:avLst/>
          </a:prstGeom>
          <a:noFill/>
        </p:spPr>
      </p:pic>
      <p:pic>
        <p:nvPicPr>
          <p:cNvPr id="6" name="Picture 4" descr="C:\Users\Учитель\Downloads\transparent-rat-cartoon-mouse-clip-art-pink-5d6732ce752855.4325166815670443024799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907704" y="3645024"/>
            <a:ext cx="1859309" cy="1311200"/>
          </a:xfrm>
          <a:prstGeom prst="rect">
            <a:avLst/>
          </a:prstGeom>
          <a:noFill/>
        </p:spPr>
      </p:pic>
      <p:sp>
        <p:nvSpPr>
          <p:cNvPr id="7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 smtClean="0">
                <a:solidFill>
                  <a:srgbClr val="C00000"/>
                </a:solidFill>
              </a:rPr>
              <a:t>«Ледниковый период»</a:t>
            </a:r>
            <a:endParaRPr lang="ru-RU" b="1" dirty="0">
              <a:solidFill>
                <a:srgbClr val="C0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0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4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2290" name="Picture 2" descr="F:\новый год\ICE_R6_V05_GRD_V01_541549(1)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484784"/>
            <a:ext cx="9263336" cy="3879022"/>
          </a:xfrm>
          <a:prstGeom prst="rect">
            <a:avLst/>
          </a:prstGeom>
          <a:noFill/>
        </p:spPr>
      </p:pic>
      <p:pic>
        <p:nvPicPr>
          <p:cNvPr id="5" name="Picture 4" descr="C:\Users\Учитель\Downloads\transparent-rat-cartoon-mouse-clip-art-pink-5d6732ce752855.4325166815670443024799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267744" y="2204864"/>
            <a:ext cx="1859309" cy="1311200"/>
          </a:xfrm>
          <a:prstGeom prst="rect">
            <a:avLst/>
          </a:prstGeom>
          <a:noFill/>
        </p:spPr>
      </p:pic>
      <p:pic>
        <p:nvPicPr>
          <p:cNvPr id="6" name="Picture 4" descr="C:\Users\Учитель\Downloads\transparent-rat-cartoon-mouse-clip-art-pink-5d6732ce752855.4325166815670443024799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940153" y="2780928"/>
            <a:ext cx="1735850" cy="1224136"/>
          </a:xfrm>
          <a:prstGeom prst="rect">
            <a:avLst/>
          </a:prstGeom>
          <a:noFill/>
        </p:spPr>
      </p:pic>
      <p:sp>
        <p:nvSpPr>
          <p:cNvPr id="7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 smtClean="0">
                <a:solidFill>
                  <a:srgbClr val="C00000"/>
                </a:solidFill>
              </a:rPr>
              <a:t>«Лёд»</a:t>
            </a:r>
            <a:endParaRPr lang="ru-RU" b="1" dirty="0">
              <a:solidFill>
                <a:srgbClr val="C0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0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4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7410" name="Picture 2" descr="F:\новый год\troe-iz-prostokvashino-3-sezon-1-seriya-3-zima-v-prostokvashino-big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83568" y="1628800"/>
            <a:ext cx="8010187" cy="3957414"/>
          </a:xfrm>
          <a:prstGeom prst="rect">
            <a:avLst/>
          </a:prstGeom>
          <a:noFill/>
        </p:spPr>
      </p:pic>
      <p:pic>
        <p:nvPicPr>
          <p:cNvPr id="5" name="Picture 4" descr="C:\Users\Учитель\Downloads\transparent-rat-cartoon-mouse-clip-art-pink-5d6732ce752855.4325166815670443024799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283968" y="4005064"/>
            <a:ext cx="1475656" cy="1040645"/>
          </a:xfrm>
          <a:prstGeom prst="rect">
            <a:avLst/>
          </a:prstGeom>
          <a:noFill/>
        </p:spPr>
      </p:pic>
      <p:pic>
        <p:nvPicPr>
          <p:cNvPr id="6" name="Picture 4" descr="C:\Users\Учитель\Downloads\transparent-rat-cartoon-mouse-clip-art-pink-5d6732ce752855.4325166815670443024799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627784" y="3717032"/>
            <a:ext cx="1763688" cy="1243768"/>
          </a:xfrm>
          <a:prstGeom prst="rect">
            <a:avLst/>
          </a:prstGeom>
          <a:noFill/>
        </p:spPr>
      </p:pic>
      <p:pic>
        <p:nvPicPr>
          <p:cNvPr id="7" name="Picture 4" descr="C:\Users\Учитель\Downloads\transparent-rat-cartoon-mouse-clip-art-pink-5d6732ce752855.4325166815670443024799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707904" y="1772816"/>
            <a:ext cx="2063526" cy="1455216"/>
          </a:xfrm>
          <a:prstGeom prst="rect">
            <a:avLst/>
          </a:prstGeom>
          <a:noFill/>
        </p:spPr>
      </p:pic>
      <p:sp>
        <p:nvSpPr>
          <p:cNvPr id="8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 smtClean="0">
                <a:solidFill>
                  <a:srgbClr val="C00000"/>
                </a:solidFill>
              </a:rPr>
              <a:t>«Зима в </a:t>
            </a:r>
            <a:r>
              <a:rPr lang="ru-RU" b="1" dirty="0" err="1" smtClean="0">
                <a:solidFill>
                  <a:srgbClr val="C00000"/>
                </a:solidFill>
              </a:rPr>
              <a:t>Простоквашино</a:t>
            </a:r>
            <a:r>
              <a:rPr lang="ru-RU" b="1" dirty="0" smtClean="0">
                <a:solidFill>
                  <a:srgbClr val="C00000"/>
                </a:solidFill>
              </a:rPr>
              <a:t>»</a:t>
            </a:r>
            <a:endParaRPr lang="ru-RU" b="1" dirty="0">
              <a:solidFill>
                <a:srgbClr val="C0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0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4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8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6387" name="Picture 3" descr="F:\новый год\start-else-e147940415416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3528" y="1628800"/>
            <a:ext cx="8561934" cy="4106653"/>
          </a:xfrm>
          <a:prstGeom prst="rect">
            <a:avLst/>
          </a:prstGeom>
          <a:noFill/>
        </p:spPr>
      </p:pic>
      <p:pic>
        <p:nvPicPr>
          <p:cNvPr id="6" name="Picture 4" descr="C:\Users\Учитель\Downloads\transparent-rat-cartoon-mouse-clip-art-pink-5d6732ce752855.4325166815670443024799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923928" y="2708920"/>
            <a:ext cx="2267744" cy="1599232"/>
          </a:xfrm>
          <a:prstGeom prst="rect">
            <a:avLst/>
          </a:prstGeom>
          <a:noFill/>
        </p:spPr>
      </p:pic>
      <p:pic>
        <p:nvPicPr>
          <p:cNvPr id="7" name="Picture 4" descr="C:\Users\Учитель\Downloads\transparent-rat-cartoon-mouse-clip-art-pink-5d6732ce752855.4325166815670443024799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339752" y="3284984"/>
            <a:ext cx="2267744" cy="1599232"/>
          </a:xfrm>
          <a:prstGeom prst="rect">
            <a:avLst/>
          </a:prstGeom>
          <a:noFill/>
        </p:spPr>
      </p:pic>
      <p:sp>
        <p:nvSpPr>
          <p:cNvPr id="8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 smtClean="0">
                <a:solidFill>
                  <a:srgbClr val="C00000"/>
                </a:solidFill>
              </a:rPr>
              <a:t>«Гари Потер»</a:t>
            </a:r>
            <a:endParaRPr lang="ru-RU" b="1" dirty="0">
              <a:solidFill>
                <a:srgbClr val="C0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0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4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5362" name="Picture 2" descr="F:\новый год\original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3528" y="1556792"/>
            <a:ext cx="8286750" cy="4657725"/>
          </a:xfrm>
          <a:prstGeom prst="rect">
            <a:avLst/>
          </a:prstGeom>
          <a:noFill/>
        </p:spPr>
      </p:pic>
      <p:pic>
        <p:nvPicPr>
          <p:cNvPr id="15364" name="Picture 4" descr="C:\Users\Учитель\Downloads\transparent-rat-cartoon-mouse-clip-art-pink-5d6732ce752855.4325166815670443024799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444208" y="2636912"/>
            <a:ext cx="2267744" cy="1599232"/>
          </a:xfrm>
          <a:prstGeom prst="rect">
            <a:avLst/>
          </a:prstGeom>
          <a:noFill/>
        </p:spPr>
      </p:pic>
      <p:pic>
        <p:nvPicPr>
          <p:cNvPr id="7" name="Picture 4" descr="C:\Users\Учитель\Downloads\transparent-rat-cartoon-mouse-clip-art-pink-5d6732ce752855.4325166815670443024799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03648" y="2132856"/>
            <a:ext cx="2267744" cy="1599232"/>
          </a:xfrm>
          <a:prstGeom prst="rect">
            <a:avLst/>
          </a:prstGeom>
          <a:noFill/>
        </p:spPr>
      </p:pic>
      <p:pic>
        <p:nvPicPr>
          <p:cNvPr id="8" name="Picture 4" descr="C:\Users\Учитель\Downloads\transparent-rat-cartoon-mouse-clip-art-pink-5d6732ce752855.4325166815670443024799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03848" y="2132856"/>
            <a:ext cx="2267744" cy="1599232"/>
          </a:xfrm>
          <a:prstGeom prst="rect">
            <a:avLst/>
          </a:prstGeom>
          <a:noFill/>
        </p:spPr>
      </p:pic>
      <p:sp>
        <p:nvSpPr>
          <p:cNvPr id="9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b="1" dirty="0" smtClean="0">
                <a:solidFill>
                  <a:srgbClr val="C00000"/>
                </a:solidFill>
              </a:rPr>
              <a:t>«Ирония судьбы или с лёгким паром»</a:t>
            </a:r>
            <a:endParaRPr lang="ru-RU" b="1" dirty="0">
              <a:solidFill>
                <a:srgbClr val="C0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0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4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8" dur="500"/>
                                        <p:tgtEl>
                                          <p:spTgt spid="153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/>
                                        <p:tgtEl>
                                          <p:spTgt spid="153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3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9552" y="260648"/>
            <a:ext cx="8229600" cy="1143000"/>
          </a:xfrm>
        </p:spPr>
        <p:txBody>
          <a:bodyPr/>
          <a:lstStyle/>
          <a:p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Заголовок 1"/>
          <p:cNvSpPr txBox="1">
            <a:spLocks/>
          </p:cNvSpPr>
          <p:nvPr/>
        </p:nvSpPr>
        <p:spPr>
          <a:xfrm rot="20529994">
            <a:off x="-995306" y="917286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8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«</a:t>
            </a:r>
            <a:r>
              <a:rPr kumimoji="0" lang="ru-RU" sz="80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потаксуем</a:t>
            </a:r>
            <a:r>
              <a:rPr kumimoji="0" lang="ru-RU" sz="8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»</a:t>
            </a:r>
            <a:endParaRPr kumimoji="0" lang="ru-RU" sz="80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2050" name="Picture 2" descr="https://www.major-auto.ru/files/images/Kia-soul-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23728" y="2708920"/>
            <a:ext cx="6240195" cy="352839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23528" y="5517232"/>
            <a:ext cx="8229600" cy="1143000"/>
          </a:xfrm>
        </p:spPr>
        <p:txBody>
          <a:bodyPr/>
          <a:lstStyle/>
          <a:p>
            <a:r>
              <a:rPr lang="ru-RU" b="1" dirty="0" smtClean="0">
                <a:solidFill>
                  <a:srgbClr val="C00000"/>
                </a:solidFill>
              </a:rPr>
              <a:t>Урок «Ценности моего дома»</a:t>
            </a:r>
            <a:endParaRPr lang="ru-RU" b="1" dirty="0">
              <a:solidFill>
                <a:srgbClr val="C00000"/>
              </a:solidFill>
            </a:endParaRPr>
          </a:p>
        </p:txBody>
      </p:sp>
      <p:pic>
        <p:nvPicPr>
          <p:cNvPr id="12289" name="Picture 1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11560" y="692696"/>
            <a:ext cx="6034617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Box 4"/>
          <p:cNvSpPr txBox="1"/>
          <p:nvPr/>
        </p:nvSpPr>
        <p:spPr>
          <a:xfrm>
            <a:off x="7092280" y="1412776"/>
            <a:ext cx="1584176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1</a:t>
            </a:r>
            <a:endParaRPr lang="ru-RU" sz="20000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23528" y="5517232"/>
            <a:ext cx="8229600" cy="1143000"/>
          </a:xfrm>
        </p:spPr>
        <p:txBody>
          <a:bodyPr/>
          <a:lstStyle/>
          <a:p>
            <a:r>
              <a:rPr lang="ru-RU" b="1" dirty="0" smtClean="0">
                <a:solidFill>
                  <a:srgbClr val="C00000"/>
                </a:solidFill>
              </a:rPr>
              <a:t>Новых одноклассника</a:t>
            </a:r>
            <a:endParaRPr lang="ru-RU" b="1" dirty="0">
              <a:solidFill>
                <a:srgbClr val="C00000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7092280" y="1412776"/>
            <a:ext cx="1584176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endParaRPr lang="ru-RU" sz="20000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83568" y="692696"/>
            <a:ext cx="6034617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23528" y="5517232"/>
            <a:ext cx="8229600" cy="1143000"/>
          </a:xfrm>
        </p:spPr>
        <p:txBody>
          <a:bodyPr>
            <a:normAutofit/>
          </a:bodyPr>
          <a:lstStyle/>
          <a:p>
            <a:r>
              <a:rPr lang="ru-RU" b="1" dirty="0" smtClean="0">
                <a:solidFill>
                  <a:srgbClr val="C00000"/>
                </a:solidFill>
              </a:rPr>
              <a:t>Отличника за год</a:t>
            </a:r>
            <a:endParaRPr lang="ru-RU" b="1" dirty="0">
              <a:solidFill>
                <a:srgbClr val="C00000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7092280" y="1412776"/>
            <a:ext cx="1584176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3</a:t>
            </a:r>
            <a:endParaRPr lang="ru-RU" sz="20000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Содержимое 5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4818" name="Picture 2" descr="F:\цифры достижения\отличиники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052736"/>
            <a:ext cx="6965032" cy="410445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1520" y="5589240"/>
            <a:ext cx="8229600" cy="1143000"/>
          </a:xfrm>
        </p:spPr>
        <p:txBody>
          <a:bodyPr/>
          <a:lstStyle/>
          <a:p>
            <a:r>
              <a:rPr lang="ru-RU" b="1" dirty="0" smtClean="0">
                <a:solidFill>
                  <a:srgbClr val="C00000"/>
                </a:solidFill>
              </a:rPr>
              <a:t>Части речи изучили</a:t>
            </a:r>
            <a:endParaRPr lang="ru-RU" b="1" dirty="0">
              <a:solidFill>
                <a:srgbClr val="C00000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7092280" y="1412776"/>
            <a:ext cx="1584176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4</a:t>
            </a:r>
            <a:endParaRPr lang="ru-RU" sz="20000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Содержимое 5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9698" name="Picture 2" descr="F:\цифры достижения\части речи.jpg"/>
          <p:cNvPicPr>
            <a:picLocks noChangeAspect="1" noChangeArrowheads="1"/>
          </p:cNvPicPr>
          <p:nvPr/>
        </p:nvPicPr>
        <p:blipFill>
          <a:blip r:embed="rId2" cstate="print"/>
          <a:srcRect l="18360" t="7149" r="19001" b="7532"/>
          <a:stretch>
            <a:fillRect/>
          </a:stretch>
        </p:blipFill>
        <p:spPr bwMode="auto">
          <a:xfrm>
            <a:off x="2123728" y="188640"/>
            <a:ext cx="4176464" cy="568863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6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23528" y="5517232"/>
            <a:ext cx="8229600" cy="1143000"/>
          </a:xfrm>
        </p:spPr>
        <p:txBody>
          <a:bodyPr/>
          <a:lstStyle/>
          <a:p>
            <a:r>
              <a:rPr lang="ru-RU" b="1" dirty="0" smtClean="0">
                <a:solidFill>
                  <a:srgbClr val="C00000"/>
                </a:solidFill>
              </a:rPr>
              <a:t>Центнеров еды съели</a:t>
            </a:r>
            <a:endParaRPr lang="ru-RU" b="1" dirty="0">
              <a:solidFill>
                <a:srgbClr val="C00000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7092280" y="1412776"/>
            <a:ext cx="1584176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5</a:t>
            </a:r>
            <a:endParaRPr lang="ru-RU" sz="20000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5842" name="Picture 2" descr="F:\цифры достижения\еда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9552" y="980728"/>
            <a:ext cx="6574879" cy="4525963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23528" y="5517232"/>
            <a:ext cx="8229600" cy="1143000"/>
          </a:xfrm>
        </p:spPr>
        <p:txBody>
          <a:bodyPr/>
          <a:lstStyle/>
          <a:p>
            <a:r>
              <a:rPr lang="ru-RU" b="1" dirty="0" smtClean="0">
                <a:solidFill>
                  <a:srgbClr val="C00000"/>
                </a:solidFill>
              </a:rPr>
              <a:t>Новых предметов</a:t>
            </a:r>
            <a:endParaRPr lang="ru-RU" b="1" dirty="0">
              <a:solidFill>
                <a:srgbClr val="C00000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7092280" y="1412776"/>
            <a:ext cx="1584176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6</a:t>
            </a:r>
            <a:endParaRPr lang="ru-RU" sz="20000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174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75656" y="476672"/>
            <a:ext cx="5184576" cy="51845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90</TotalTime>
  <Words>172</Words>
  <Application>Microsoft Office PowerPoint</Application>
  <PresentationFormat>Экран (4:3)</PresentationFormat>
  <Paragraphs>51</Paragraphs>
  <Slides>38</Slides>
  <Notes>1</Notes>
  <HiddenSlides>0</HiddenSlides>
  <MMClips>1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38</vt:i4>
      </vt:variant>
    </vt:vector>
  </HeadingPairs>
  <TitlesOfParts>
    <vt:vector size="39" baseType="lpstr">
      <vt:lpstr>Тема Office</vt:lpstr>
      <vt:lpstr>Слайд 1</vt:lpstr>
      <vt:lpstr>Слайд 2</vt:lpstr>
      <vt:lpstr>Слайд 3</vt:lpstr>
      <vt:lpstr>Урок «Ценности моего дома»</vt:lpstr>
      <vt:lpstr>Новых одноклассника</vt:lpstr>
      <vt:lpstr>Отличника за год</vt:lpstr>
      <vt:lpstr>Части речи изучили</vt:lpstr>
      <vt:lpstr>Центнеров еды съели</vt:lpstr>
      <vt:lpstr>Новых предметов</vt:lpstr>
      <vt:lpstr>Перешли в класс</vt:lpstr>
      <vt:lpstr>Победитель городского этапа Всероссийской олимпиады школьников</vt:lpstr>
      <vt:lpstr>Победители акции «45 пятёрок»</vt:lpstr>
      <vt:lpstr>Выпито кубических метров воды</vt:lpstr>
      <vt:lpstr>Выучили формулы сокращённого умножения кубов</vt:lpstr>
      <vt:lpstr>Место в смотре строя и песни</vt:lpstr>
      <vt:lpstr>Человек участвовали в акции «Вальс Победы»</vt:lpstr>
      <vt:lpstr>ДКР написали</vt:lpstr>
      <vt:lpstr>«Новогодний переполох»</vt:lpstr>
      <vt:lpstr>Слайд 19</vt:lpstr>
      <vt:lpstr>Слайд 20</vt:lpstr>
      <vt:lpstr>«Минута славы»</vt:lpstr>
      <vt:lpstr>«Вальс Победы»</vt:lpstr>
      <vt:lpstr>«Смотр строя и песни»</vt:lpstr>
      <vt:lpstr>«Линейка в День знаний»</vt:lpstr>
      <vt:lpstr>«Фестиваль патриотической песни»</vt:lpstr>
      <vt:lpstr>«Новогодний поход»</vt:lpstr>
      <vt:lpstr>«Щас спаю»</vt:lpstr>
      <vt:lpstr>«Мышиный фильм»</vt:lpstr>
      <vt:lpstr>«Гринч»</vt:lpstr>
      <vt:lpstr>«Операция Ы и другие приключения Шурика»</vt:lpstr>
      <vt:lpstr>«Холодное сердце»</vt:lpstr>
      <vt:lpstr>«Один дома»</vt:lpstr>
      <vt:lpstr>«Ледниковый период»</vt:lpstr>
      <vt:lpstr>«Лёд»</vt:lpstr>
      <vt:lpstr>«Зима в Простоквашино»</vt:lpstr>
      <vt:lpstr>«Гари Потер»</vt:lpstr>
      <vt:lpstr>«Ирония судьбы или с лёгким паром»</vt:lpstr>
      <vt:lpstr>Слайд 38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Учитель</dc:creator>
  <cp:lastModifiedBy>Учитель</cp:lastModifiedBy>
  <cp:revision>12</cp:revision>
  <dcterms:created xsi:type="dcterms:W3CDTF">2019-12-26T09:06:55Z</dcterms:created>
  <dcterms:modified xsi:type="dcterms:W3CDTF">2019-12-26T10:51:26Z</dcterms:modified>
</cp:coreProperties>
</file>