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handoutMasterIdLst>
    <p:handoutMasterId r:id="rId19"/>
  </p:handoutMasterIdLst>
  <p:sldIdLst>
    <p:sldId id="256" r:id="rId5"/>
    <p:sldId id="257" r:id="rId6"/>
    <p:sldId id="265" r:id="rId7"/>
    <p:sldId id="258" r:id="rId8"/>
    <p:sldId id="266" r:id="rId9"/>
    <p:sldId id="259" r:id="rId10"/>
    <p:sldId id="267" r:id="rId11"/>
    <p:sldId id="260" r:id="rId12"/>
    <p:sldId id="268" r:id="rId13"/>
    <p:sldId id="261" r:id="rId14"/>
    <p:sldId id="269" r:id="rId15"/>
    <p:sldId id="262" r:id="rId16"/>
    <p:sldId id="263" r:id="rId17"/>
    <p:sldId id="26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  <a:srgbClr val="79D9FF"/>
    <a:srgbClr val="F4BBFF"/>
    <a:srgbClr val="31CB31"/>
    <a:srgbClr val="FDD100"/>
    <a:srgbClr val="1F7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160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EEAA5-93AF-47F9-9B91-DF726A727AF6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263AB-F390-4FB4-8143-322A3543A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966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rgbClr val="57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117271" y="1143000"/>
            <a:ext cx="7957458" cy="2677886"/>
          </a:xfrm>
        </p:spPr>
        <p:txBody>
          <a:bodyPr anchor="ctr"/>
          <a:lstStyle>
            <a:lvl1pPr algn="ctr">
              <a:defRPr sz="600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194957" y="4006362"/>
            <a:ext cx="5802086" cy="544673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75099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1">
    <p:bg>
      <p:bgPr>
        <a:solidFill>
          <a:srgbClr val="57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50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2">
    <p:bg>
      <p:bgPr>
        <a:solidFill>
          <a:srgbClr val="1F7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84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3">
    <p:bg>
      <p:bgPr>
        <a:solidFill>
          <a:srgbClr val="31CB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09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4">
    <p:bg>
      <p:bgPr>
        <a:solidFill>
          <a:srgbClr val="F4B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96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5">
    <p:bg>
      <p:bgPr>
        <a:solidFill>
          <a:srgbClr val="7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05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6">
    <p:bg>
      <p:bgPr>
        <a:solidFill>
          <a:srgbClr val="FDD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15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Pr>
        <a:solidFill>
          <a:srgbClr val="57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117271" y="1143000"/>
            <a:ext cx="7957458" cy="2677886"/>
          </a:xfrm>
        </p:spPr>
        <p:txBody>
          <a:bodyPr anchor="ctr"/>
          <a:lstStyle>
            <a:lvl1pPr algn="ctr">
              <a:defRPr sz="6000" baseline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Финальное поздравление</a:t>
            </a:r>
          </a:p>
        </p:txBody>
      </p:sp>
    </p:spTree>
    <p:extLst>
      <p:ext uri="{BB962C8B-B14F-4D97-AF65-F5344CB8AC3E}">
        <p14:creationId xmlns:p14="http://schemas.microsoft.com/office/powerpoint/2010/main" val="123255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B10E5-E7F4-4A0C-A17F-7BDE1227269E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9511D-E764-4C1E-9794-0B587D770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15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60" r:id="rId4"/>
    <p:sldLayoutId id="2147483661" r:id="rId5"/>
    <p:sldLayoutId id="2147483664" r:id="rId6"/>
    <p:sldLayoutId id="2147483651" r:id="rId7"/>
    <p:sldLayoutId id="2147483662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microsoft.com/office/2007/relationships/hdphoto" Target="../media/hdphoto1.wdp"/><Relationship Id="rId3" Type="http://schemas.openxmlformats.org/officeDocument/2006/relationships/image" Target="../media/image46.png"/><Relationship Id="rId7" Type="http://schemas.openxmlformats.org/officeDocument/2006/relationships/image" Target="../media/image47.png"/><Relationship Id="rId12" Type="http://schemas.openxmlformats.org/officeDocument/2006/relationships/image" Target="../media/image5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49.png"/><Relationship Id="rId5" Type="http://schemas.openxmlformats.org/officeDocument/2006/relationships/image" Target="../media/image44.png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49.png"/><Relationship Id="rId3" Type="http://schemas.openxmlformats.org/officeDocument/2006/relationships/image" Target="../media/image21.png"/><Relationship Id="rId7" Type="http://schemas.openxmlformats.org/officeDocument/2006/relationships/image" Target="../media/image44.png"/><Relationship Id="rId12" Type="http://schemas.openxmlformats.org/officeDocument/2006/relationships/image" Target="../media/image6.png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51.png"/><Relationship Id="rId15" Type="http://schemas.openxmlformats.org/officeDocument/2006/relationships/image" Target="../media/image30.png"/><Relationship Id="rId10" Type="http://schemas.openxmlformats.org/officeDocument/2006/relationships/image" Target="../media/image48.png"/><Relationship Id="rId4" Type="http://schemas.openxmlformats.org/officeDocument/2006/relationships/image" Target="../media/image10.png"/><Relationship Id="rId9" Type="http://schemas.openxmlformats.org/officeDocument/2006/relationships/image" Target="../media/image47.png"/><Relationship Id="rId1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3.png"/><Relationship Id="rId7" Type="http://schemas.openxmlformats.org/officeDocument/2006/relationships/image" Target="../media/image1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54.jpeg"/><Relationship Id="rId5" Type="http://schemas.openxmlformats.org/officeDocument/2006/relationships/image" Target="../media/image6.png"/><Relationship Id="rId10" Type="http://schemas.openxmlformats.org/officeDocument/2006/relationships/image" Target="../media/image5.png"/><Relationship Id="rId4" Type="http://schemas.openxmlformats.org/officeDocument/2006/relationships/image" Target="../media/image40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47.png"/><Relationship Id="rId3" Type="http://schemas.openxmlformats.org/officeDocument/2006/relationships/image" Target="../media/image52.png"/><Relationship Id="rId7" Type="http://schemas.openxmlformats.org/officeDocument/2006/relationships/image" Target="../media/image6.png"/><Relationship Id="rId12" Type="http://schemas.openxmlformats.org/officeDocument/2006/relationships/image" Target="../media/image5.png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32.png"/><Relationship Id="rId5" Type="http://schemas.openxmlformats.org/officeDocument/2006/relationships/image" Target="../media/image56.png"/><Relationship Id="rId15" Type="http://schemas.openxmlformats.org/officeDocument/2006/relationships/image" Target="../media/image54.jpeg"/><Relationship Id="rId10" Type="http://schemas.openxmlformats.org/officeDocument/2006/relationships/image" Target="../media/image4.png"/><Relationship Id="rId4" Type="http://schemas.openxmlformats.org/officeDocument/2006/relationships/image" Target="../media/image55.png"/><Relationship Id="rId9" Type="http://schemas.openxmlformats.org/officeDocument/2006/relationships/image" Target="../media/image14.png"/><Relationship Id="rId1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20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58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6.png"/><Relationship Id="rId4" Type="http://schemas.openxmlformats.org/officeDocument/2006/relationships/image" Target="../media/image18.png"/><Relationship Id="rId9" Type="http://schemas.openxmlformats.org/officeDocument/2006/relationships/image" Target="../media/image16.png"/><Relationship Id="rId1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openxmlformats.org/officeDocument/2006/relationships/image" Target="../media/image4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4.png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28.png"/><Relationship Id="rId15" Type="http://schemas.openxmlformats.org/officeDocument/2006/relationships/image" Target="../media/image26.png"/><Relationship Id="rId10" Type="http://schemas.openxmlformats.org/officeDocument/2006/relationships/image" Target="../media/image24.png"/><Relationship Id="rId4" Type="http://schemas.openxmlformats.org/officeDocument/2006/relationships/image" Target="../media/image27.png"/><Relationship Id="rId9" Type="http://schemas.openxmlformats.org/officeDocument/2006/relationships/image" Target="../media/image3.pn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9.png"/><Relationship Id="rId10" Type="http://schemas.openxmlformats.org/officeDocument/2006/relationships/image" Target="../media/image35.png"/><Relationship Id="rId4" Type="http://schemas.openxmlformats.org/officeDocument/2006/relationships/image" Target="../media/image6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6.png"/><Relationship Id="rId12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33.png"/><Relationship Id="rId5" Type="http://schemas.openxmlformats.org/officeDocument/2006/relationships/image" Target="../media/image36.png"/><Relationship Id="rId15" Type="http://schemas.openxmlformats.org/officeDocument/2006/relationships/audio" Target="../media/audio1.wav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32.png"/><Relationship Id="rId1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4.png"/><Relationship Id="rId7" Type="http://schemas.openxmlformats.org/officeDocument/2006/relationships/image" Target="../media/image41.png"/><Relationship Id="rId12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11" Type="http://schemas.openxmlformats.org/officeDocument/2006/relationships/image" Target="../media/image6.png"/><Relationship Id="rId5" Type="http://schemas.openxmlformats.org/officeDocument/2006/relationships/image" Target="../media/image25.png"/><Relationship Id="rId10" Type="http://schemas.openxmlformats.org/officeDocument/2006/relationships/image" Target="../media/image14.png"/><Relationship Id="rId4" Type="http://schemas.openxmlformats.org/officeDocument/2006/relationships/image" Target="../media/image33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6.png"/><Relationship Id="rId3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14.png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11" Type="http://schemas.openxmlformats.org/officeDocument/2006/relationships/image" Target="../media/image4.png"/><Relationship Id="rId5" Type="http://schemas.openxmlformats.org/officeDocument/2006/relationships/image" Target="../media/image43.png"/><Relationship Id="rId15" Type="http://schemas.openxmlformats.org/officeDocument/2006/relationships/image" Target="../media/image42.png"/><Relationship Id="rId10" Type="http://schemas.openxmlformats.org/officeDocument/2006/relationships/image" Target="../media/image9.png"/><Relationship Id="rId4" Type="http://schemas.openxmlformats.org/officeDocument/2006/relationships/image" Target="../media/image28.png"/><Relationship Id="rId9" Type="http://schemas.openxmlformats.org/officeDocument/2006/relationships/image" Target="../media/image41.png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11" y="404674"/>
            <a:ext cx="9411315" cy="52513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32143" y="1361911"/>
            <a:ext cx="6873358" cy="3183909"/>
          </a:xfrm>
        </p:spPr>
        <p:txBody>
          <a:bodyPr>
            <a:normAutofit/>
          </a:bodyPr>
          <a:lstStyle/>
          <a:p>
            <a:r>
              <a:rPr lang="ru-RU" sz="8800" dirty="0" smtClean="0">
                <a:latin typeface="+mj-lt"/>
              </a:rPr>
              <a:t>Угадай эмоцию</a:t>
            </a:r>
            <a:endParaRPr lang="ru-RU" sz="88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73" y="539880"/>
            <a:ext cx="825074" cy="9680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493" y="840618"/>
            <a:ext cx="416144" cy="4016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40" y="5503056"/>
            <a:ext cx="372494" cy="3901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88" y="5010771"/>
            <a:ext cx="645282" cy="6452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73" y="1288728"/>
            <a:ext cx="435429" cy="4383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76" y="5726069"/>
            <a:ext cx="674234" cy="6742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452" y="1183517"/>
            <a:ext cx="689834" cy="7016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013" y="5871145"/>
            <a:ext cx="332356" cy="3480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365" y="5317239"/>
            <a:ext cx="678255" cy="7957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509">
            <a:off x="10027607" y="2857723"/>
            <a:ext cx="1319550" cy="29002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8086">
            <a:off x="8853325" y="4076756"/>
            <a:ext cx="904353" cy="19876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145" y="3412672"/>
            <a:ext cx="1619015" cy="253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2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8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4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8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4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8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4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" dur="8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4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3" dur="8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4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24" y="317846"/>
            <a:ext cx="8593979" cy="5611121"/>
          </a:xfrm>
          <a:prstGeom prst="rect">
            <a:avLst/>
          </a:prstGeom>
        </p:spPr>
      </p:pic>
      <p:pic>
        <p:nvPicPr>
          <p:cNvPr id="5" name="Рисунок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2889504"/>
            <a:ext cx="2002536" cy="31363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14" y="1313226"/>
            <a:ext cx="454479" cy="4759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7" y="718784"/>
            <a:ext cx="679567" cy="6912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2" y="3273552"/>
            <a:ext cx="444736" cy="4292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831" y="1194354"/>
            <a:ext cx="446937" cy="4313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404" y="1577720"/>
            <a:ext cx="677992" cy="6919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776" y="5006897"/>
            <a:ext cx="739549" cy="7395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672" y="5507013"/>
            <a:ext cx="475651" cy="47886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72" y="317846"/>
            <a:ext cx="389164" cy="407570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Рисунок 16" descr="C:\Users\Юрий\Pictures\image006_38 (2).jpg"/>
          <p:cNvPicPr/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-874" b="46853"/>
          <a:stretch/>
        </p:blipFill>
        <p:spPr bwMode="auto">
          <a:xfrm>
            <a:off x="3221725" y="1451511"/>
            <a:ext cx="5495925" cy="2895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9660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64" y="237397"/>
            <a:ext cx="8172677" cy="56056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1592">
            <a:off x="9060182" y="2042292"/>
            <a:ext cx="1666786" cy="36633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4887">
            <a:off x="8198523" y="3655952"/>
            <a:ext cx="1072691" cy="2357646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14" y="1313226"/>
            <a:ext cx="454479" cy="4759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7" y="718784"/>
            <a:ext cx="679567" cy="6912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2" y="3273552"/>
            <a:ext cx="444736" cy="4292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793" y="1078969"/>
            <a:ext cx="446937" cy="4313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66" y="550749"/>
            <a:ext cx="677992" cy="6919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00" y="5733647"/>
            <a:ext cx="739549" cy="7395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310" y="5760663"/>
            <a:ext cx="475651" cy="4788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07" y="188704"/>
            <a:ext cx="389164" cy="4075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802" y="5135352"/>
            <a:ext cx="712493" cy="72473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473" y="5803825"/>
            <a:ext cx="454479" cy="475975"/>
          </a:xfrm>
          <a:prstGeom prst="rect">
            <a:avLst/>
          </a:prstGeom>
        </p:spPr>
      </p:pic>
      <p:pic>
        <p:nvPicPr>
          <p:cNvPr id="19" name="Рисунок 18" descr="C:\Users\Юрий\Pictures\image006_38 (2).jpg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077" y="1025496"/>
            <a:ext cx="4331883" cy="407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038" y="3702774"/>
            <a:ext cx="5586984" cy="3172968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632098" y="4536016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СПОКОЙСТВИЕ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3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06" y="237744"/>
            <a:ext cx="9415526" cy="57676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2889504"/>
            <a:ext cx="2002536" cy="30423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42" y="1395218"/>
            <a:ext cx="499426" cy="5028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831" y="5523297"/>
            <a:ext cx="405780" cy="4085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90" y="623080"/>
            <a:ext cx="807211" cy="9470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860" y="1453299"/>
            <a:ext cx="689471" cy="7105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584" y="1028627"/>
            <a:ext cx="405493" cy="42467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70" y="3536497"/>
            <a:ext cx="487136" cy="4701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365" y="5020666"/>
            <a:ext cx="706892" cy="706892"/>
          </a:xfrm>
          <a:prstGeom prst="rect">
            <a:avLst/>
          </a:prstGeom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Рисунок 15" descr="http://refdt.ru/tw_files2/urls_5/35/d-34775/7z-docs/2_html_m8976f98.jpg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887" b="45552"/>
          <a:stretch/>
        </p:blipFill>
        <p:spPr bwMode="auto">
          <a:xfrm>
            <a:off x="3088211" y="1186358"/>
            <a:ext cx="5848350" cy="3267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8698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35" y="186280"/>
            <a:ext cx="7663544" cy="52564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6227">
            <a:off x="9061006" y="2078190"/>
            <a:ext cx="1634121" cy="35916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3300">
            <a:off x="8218401" y="3713333"/>
            <a:ext cx="1020478" cy="2242887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74" y="1352100"/>
            <a:ext cx="399638" cy="4023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642" y="5729100"/>
            <a:ext cx="405780" cy="4085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08" y="595028"/>
            <a:ext cx="807211" cy="9470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292" y="984375"/>
            <a:ext cx="689471" cy="7105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799" y="1542102"/>
            <a:ext cx="405493" cy="4246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70" y="3536497"/>
            <a:ext cx="487136" cy="4701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496" y="5841468"/>
            <a:ext cx="706892" cy="7068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245" y="6050382"/>
            <a:ext cx="487136" cy="47014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089" y="174593"/>
            <a:ext cx="487136" cy="4701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909" y="5430945"/>
            <a:ext cx="694740" cy="706677"/>
          </a:xfrm>
          <a:prstGeom prst="rect">
            <a:avLst/>
          </a:prstGeom>
        </p:spPr>
      </p:pic>
      <p:pic>
        <p:nvPicPr>
          <p:cNvPr id="19" name="Рисунок 18" descr="http://refdt.ru/tw_files2/urls_5/35/d-34775/7z-docs/2_html_m8976f98.jpg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782" y="839688"/>
            <a:ext cx="4205600" cy="3971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663" y="3867887"/>
            <a:ext cx="5586984" cy="3172968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883938" y="4651201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ЗЛОСТЬ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4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52" y="261900"/>
            <a:ext cx="9933139" cy="563126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389139" y="1953035"/>
            <a:ext cx="5377542" cy="2248998"/>
          </a:xfrm>
        </p:spPr>
        <p:txBody>
          <a:bodyPr/>
          <a:lstStyle/>
          <a:p>
            <a:r>
              <a:rPr lang="ru-RU" dirty="0" smtClean="0"/>
              <a:t>МОЛОДЦЫ!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52" y="3802385"/>
            <a:ext cx="842963" cy="8429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73" y="539880"/>
            <a:ext cx="825074" cy="9680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493" y="840618"/>
            <a:ext cx="416144" cy="4016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40" y="5503056"/>
            <a:ext cx="372494" cy="3901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88" y="5010771"/>
            <a:ext cx="457712" cy="4577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73" y="1288728"/>
            <a:ext cx="435429" cy="4383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76" y="5726069"/>
            <a:ext cx="674234" cy="6742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452" y="1183517"/>
            <a:ext cx="689834" cy="7016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729" y="5552031"/>
            <a:ext cx="332356" cy="3480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567" y="4935525"/>
            <a:ext cx="678255" cy="79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62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8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4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8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4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8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4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" dur="8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4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3" dur="8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4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184" y="237744"/>
            <a:ext cx="9010848" cy="586649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2889504"/>
            <a:ext cx="2002536" cy="31363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537" y="142886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56" y="632079"/>
            <a:ext cx="864687" cy="10145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184" y="1428865"/>
            <a:ext cx="450734" cy="4720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05" y="93858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985" y="4827010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278" y="5501095"/>
            <a:ext cx="505709" cy="509126"/>
          </a:xfrm>
          <a:prstGeom prst="rect">
            <a:avLst/>
          </a:prstGeom>
        </p:spPr>
      </p:pic>
      <p:pic>
        <p:nvPicPr>
          <p:cNvPr id="14" name="Рисунок 13" descr="http://wallpapers1920.ru/img/picture/Nov/21/00e22cf014286c7aee8cf618e87931fc/1.jpg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" b="45517"/>
          <a:stretch/>
        </p:blipFill>
        <p:spPr bwMode="auto">
          <a:xfrm>
            <a:off x="3437140" y="1463759"/>
            <a:ext cx="5529995" cy="30362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5269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101" y="93462"/>
            <a:ext cx="7890748" cy="54122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851">
            <a:off x="9143443" y="2141374"/>
            <a:ext cx="1206965" cy="34966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52" y="3712573"/>
            <a:ext cx="751163" cy="217616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691" y="938588"/>
            <a:ext cx="779556" cy="8034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39" y="414356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94" y="1289756"/>
            <a:ext cx="450734" cy="4720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879" y="616641"/>
            <a:ext cx="457418" cy="4605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502" y="5408900"/>
            <a:ext cx="817948" cy="9596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442" y="4749803"/>
            <a:ext cx="505709" cy="5091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07" y="5505706"/>
            <a:ext cx="927092" cy="862866"/>
          </a:xfrm>
          <a:prstGeom prst="rect">
            <a:avLst/>
          </a:prstGeom>
        </p:spPr>
      </p:pic>
      <p:pic>
        <p:nvPicPr>
          <p:cNvPr id="16" name="Рисунок 15" descr="http://wallpapers1920.ru/img/picture/Nov/21/00e22cf014286c7aee8cf618e87931fc/1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587" y="846895"/>
            <a:ext cx="4097044" cy="390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223" y="4027701"/>
            <a:ext cx="5586984" cy="3172968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692076" y="480065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РАДОСТЬ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66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385" y="274308"/>
            <a:ext cx="9142813" cy="61264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393" y="2889262"/>
            <a:ext cx="2001007" cy="31364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4" y="590196"/>
            <a:ext cx="759960" cy="775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54" y="1308113"/>
            <a:ext cx="488751" cy="4717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894" y="5006189"/>
            <a:ext cx="739549" cy="739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927" y="5745738"/>
            <a:ext cx="496967" cy="479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26500" y="978010"/>
            <a:ext cx="526247" cy="5078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963" y="1374526"/>
            <a:ext cx="690873" cy="8105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" y="3323594"/>
            <a:ext cx="434825" cy="455391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Рисунок 13" descr="http://ok-t.ru/mydocxru/baza3/153047540544.files/image001.png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" t="-2" r="-531" b="45337"/>
          <a:stretch/>
        </p:blipFill>
        <p:spPr bwMode="auto">
          <a:xfrm>
            <a:off x="2967979" y="1543964"/>
            <a:ext cx="5745623" cy="27988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9036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64" y="197708"/>
            <a:ext cx="8230542" cy="56453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1304">
            <a:off x="8180249" y="3564578"/>
            <a:ext cx="1026529" cy="23337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1516">
            <a:off x="9146312" y="2079797"/>
            <a:ext cx="1583826" cy="3600683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4" y="590196"/>
            <a:ext cx="759960" cy="7756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54" y="1308113"/>
            <a:ext cx="488751" cy="4717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76" y="5964121"/>
            <a:ext cx="739549" cy="7395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252" y="5729100"/>
            <a:ext cx="496967" cy="4796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84835" y="4376523"/>
            <a:ext cx="526247" cy="5078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055" y="4868749"/>
            <a:ext cx="690873" cy="8105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" y="3323594"/>
            <a:ext cx="434825" cy="4553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811" y="645660"/>
            <a:ext cx="865254" cy="8801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870" y="5552203"/>
            <a:ext cx="626878" cy="656528"/>
          </a:xfrm>
          <a:prstGeom prst="rect">
            <a:avLst/>
          </a:prstGeom>
        </p:spPr>
      </p:pic>
      <p:pic>
        <p:nvPicPr>
          <p:cNvPr id="22" name="Рисунок 21" descr="http://ok-t.ru/mydocxru/baza3/153047540544.files/image001.png"/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" b="1421"/>
          <a:stretch/>
        </p:blipFill>
        <p:spPr bwMode="auto">
          <a:xfrm>
            <a:off x="4036190" y="994755"/>
            <a:ext cx="4068226" cy="40203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56" y="3817791"/>
            <a:ext cx="5588379" cy="3168148"/>
          </a:xfrm>
          <a:prstGeom prst="rect">
            <a:avLst/>
          </a:prstGeom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781050" y="4479058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baseline="0" dirty="0" smtClean="0">
                <a:solidFill>
                  <a:schemeClr val="accent5">
                    <a:lumMod val="50000"/>
                  </a:schemeClr>
                </a:solidFill>
              </a:rPr>
              <a:t> ГРУСТЬ (ПЕЧАЛЬ)</a:t>
            </a:r>
            <a:endParaRPr lang="ru-RU" baseline="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81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135" y="237743"/>
            <a:ext cx="8771897" cy="5932397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8" y="731860"/>
            <a:ext cx="827711" cy="7703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21" y="1317496"/>
            <a:ext cx="435211" cy="43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7" y="3599349"/>
            <a:ext cx="547795" cy="573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566" y="5603734"/>
            <a:ext cx="437421" cy="4221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43" y="1170529"/>
            <a:ext cx="473130" cy="4566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04" y="1536572"/>
            <a:ext cx="693032" cy="7073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2889504"/>
            <a:ext cx="2000978" cy="313639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58" y="4972347"/>
            <a:ext cx="766685" cy="713571"/>
          </a:xfrm>
          <a:prstGeom prst="rect">
            <a:avLst/>
          </a:prstGeom>
        </p:spPr>
      </p:pic>
      <p:pic>
        <p:nvPicPr>
          <p:cNvPr id="14" name="Рисунок 13" descr="http://litcey.ru/pars_docs/refs/129/128337/128337_html_m7fee133e.png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" r="-10" b="46264"/>
          <a:stretch/>
        </p:blipFill>
        <p:spPr bwMode="auto">
          <a:xfrm>
            <a:off x="3263388" y="1398842"/>
            <a:ext cx="5787390" cy="3114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85980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739" y="193390"/>
            <a:ext cx="7665577" cy="5257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7744">
            <a:off x="9030950" y="2070306"/>
            <a:ext cx="1665083" cy="365965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0761">
            <a:off x="8092476" y="3547909"/>
            <a:ext cx="1210787" cy="26611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21" y="718537"/>
            <a:ext cx="827711" cy="77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01" y="1357265"/>
            <a:ext cx="435211" cy="43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7" y="3599349"/>
            <a:ext cx="547795" cy="573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218" y="5833061"/>
            <a:ext cx="437421" cy="4221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697" y="1117044"/>
            <a:ext cx="473130" cy="4566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176" y="604119"/>
            <a:ext cx="693032" cy="7073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89" y="5829277"/>
            <a:ext cx="766685" cy="71357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875" y="4694214"/>
            <a:ext cx="733758" cy="748887"/>
          </a:xfrm>
          <a:prstGeom prst="rect">
            <a:avLst/>
          </a:prstGeom>
        </p:spPr>
      </p:pic>
      <p:pic>
        <p:nvPicPr>
          <p:cNvPr id="20" name="Рисунок 19" descr="http://litcey.ru/pars_docs/refs/129/128337/128337_html_m7fee133e.p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865" y="985782"/>
            <a:ext cx="3793997" cy="3839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564" y="3811989"/>
            <a:ext cx="5586984" cy="3172968"/>
          </a:xfrm>
          <a:prstGeom prst="rect">
            <a:avLst/>
          </a:prstGeom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660073" y="4517179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УДИВЛЕНИЕ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59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65" y="237743"/>
            <a:ext cx="9497667" cy="56687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2889504"/>
            <a:ext cx="2000978" cy="31363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500" y="1384344"/>
            <a:ext cx="710972" cy="7256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72" y="5045083"/>
            <a:ext cx="657293" cy="7711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669" y="967309"/>
            <a:ext cx="481119" cy="4843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14" y="5606630"/>
            <a:ext cx="416453" cy="4192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71" y="3332125"/>
            <a:ext cx="391089" cy="4095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30" y="5045083"/>
            <a:ext cx="414623" cy="43423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1" y="680933"/>
            <a:ext cx="747851" cy="77074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779" y="4541526"/>
            <a:ext cx="355050" cy="37184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65" y="1301136"/>
            <a:ext cx="385530" cy="388135"/>
          </a:xfrm>
          <a:prstGeom prst="rect">
            <a:avLst/>
          </a:prstGeom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Рисунок 16" descr="http://www.xxlbook.ru/imgh546943.png"/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45"/>
          <a:stretch/>
        </p:blipFill>
        <p:spPr bwMode="auto">
          <a:xfrm>
            <a:off x="3475315" y="1572906"/>
            <a:ext cx="4780915" cy="2809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0529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862" y="170429"/>
            <a:ext cx="7665577" cy="5257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0699">
            <a:off x="9097104" y="1956787"/>
            <a:ext cx="1618228" cy="36788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7733">
            <a:off x="8223050" y="3668621"/>
            <a:ext cx="1011181" cy="229882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19" y="5843016"/>
            <a:ext cx="710972" cy="725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961" y="450948"/>
            <a:ext cx="852941" cy="10007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205" y="1209493"/>
            <a:ext cx="481119" cy="484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762" y="5687504"/>
            <a:ext cx="416453" cy="4192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71" y="3332125"/>
            <a:ext cx="391089" cy="4095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799" y="5843016"/>
            <a:ext cx="414623" cy="4342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9" y="680933"/>
            <a:ext cx="747851" cy="77074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779" y="4541526"/>
            <a:ext cx="355050" cy="3718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63" y="1257609"/>
            <a:ext cx="385530" cy="38813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822" y="4686515"/>
            <a:ext cx="673220" cy="684787"/>
          </a:xfrm>
          <a:prstGeom prst="rect">
            <a:avLst/>
          </a:prstGeom>
        </p:spPr>
      </p:pic>
      <p:pic>
        <p:nvPicPr>
          <p:cNvPr id="20" name="Рисунок 19" descr="http://www.xxlbook.ru/imgh546943.png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882" y="861717"/>
            <a:ext cx="3845919" cy="3679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505" y="3741711"/>
            <a:ext cx="5586984" cy="3172968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674407" y="4498019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СТРАХ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12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/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AE5AFE9A-981F-4E09-85F3-1AFBD1D58921}" vid="{31978A82-DAA1-43A8-A6C4-41B43BC4DF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36678D-C49E-4F6E-A3C8-2F95040A5F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228850-8D93-4258-94C5-9335006265E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4ABF8C2E-BF41-4DA4-8E6A-C59CE968EE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Интерактивная игра Вопросы и ответы</Template>
  <TotalTime>0</TotalTime>
  <Words>14</Words>
  <Application>Microsoft Office PowerPoint</Application>
  <PresentationFormat>Широкоэкранный</PresentationFormat>
  <Paragraphs>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Verdana</vt:lpstr>
      <vt:lpstr>Тема Office</vt:lpstr>
      <vt:lpstr>Угадай эмоцию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2017-05-16T16:15:48Z</dcterms:created>
  <dcterms:modified xsi:type="dcterms:W3CDTF">2017-05-16T17:48:18Z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